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</p:sldMasterIdLst>
  <p:notesMasterIdLst>
    <p:notesMasterId r:id="rId98"/>
  </p:notesMasterIdLst>
  <p:handoutMasterIdLst>
    <p:handoutMasterId r:id="rId99"/>
  </p:handoutMasterIdLst>
  <p:sldIdLst>
    <p:sldId id="283" r:id="rId5"/>
    <p:sldId id="421" r:id="rId6"/>
    <p:sldId id="289" r:id="rId7"/>
    <p:sldId id="434" r:id="rId8"/>
    <p:sldId id="402" r:id="rId9"/>
    <p:sldId id="403" r:id="rId10"/>
    <p:sldId id="286" r:id="rId11"/>
    <p:sldId id="424" r:id="rId12"/>
    <p:sldId id="423" r:id="rId13"/>
    <p:sldId id="436" r:id="rId14"/>
    <p:sldId id="437" r:id="rId15"/>
    <p:sldId id="438" r:id="rId16"/>
    <p:sldId id="439" r:id="rId17"/>
    <p:sldId id="277" r:id="rId18"/>
    <p:sldId id="290" r:id="rId19"/>
    <p:sldId id="291" r:id="rId20"/>
    <p:sldId id="287" r:id="rId21"/>
    <p:sldId id="293" r:id="rId22"/>
    <p:sldId id="297" r:id="rId23"/>
    <p:sldId id="298" r:id="rId24"/>
    <p:sldId id="341" r:id="rId25"/>
    <p:sldId id="417" r:id="rId26"/>
    <p:sldId id="416" r:id="rId27"/>
    <p:sldId id="409" r:id="rId28"/>
    <p:sldId id="344" r:id="rId29"/>
    <p:sldId id="272" r:id="rId30"/>
    <p:sldId id="413" r:id="rId31"/>
    <p:sldId id="274" r:id="rId32"/>
    <p:sldId id="279" r:id="rId33"/>
    <p:sldId id="308" r:id="rId34"/>
    <p:sldId id="280" r:id="rId35"/>
    <p:sldId id="278" r:id="rId36"/>
    <p:sldId id="406" r:id="rId37"/>
    <p:sldId id="315" r:id="rId38"/>
    <p:sldId id="319" r:id="rId39"/>
    <p:sldId id="317" r:id="rId40"/>
    <p:sldId id="321" r:id="rId41"/>
    <p:sldId id="440" r:id="rId42"/>
    <p:sldId id="330" r:id="rId43"/>
    <p:sldId id="329" r:id="rId44"/>
    <p:sldId id="332" r:id="rId45"/>
    <p:sldId id="412" r:id="rId46"/>
    <p:sldId id="335" r:id="rId47"/>
    <p:sldId id="336" r:id="rId48"/>
    <p:sldId id="419" r:id="rId49"/>
    <p:sldId id="410" r:id="rId50"/>
    <p:sldId id="414" r:id="rId51"/>
    <p:sldId id="431" r:id="rId52"/>
    <p:sldId id="441" r:id="rId53"/>
    <p:sldId id="442" r:id="rId54"/>
    <p:sldId id="443" r:id="rId55"/>
    <p:sldId id="435" r:id="rId56"/>
    <p:sldId id="444" r:id="rId57"/>
    <p:sldId id="306" r:id="rId58"/>
    <p:sldId id="307" r:id="rId59"/>
    <p:sldId id="328" r:id="rId60"/>
    <p:sldId id="418" r:id="rId61"/>
    <p:sldId id="405" r:id="rId62"/>
    <p:sldId id="303" r:id="rId63"/>
    <p:sldId id="309" r:id="rId64"/>
    <p:sldId id="304" r:id="rId65"/>
    <p:sldId id="305" r:id="rId66"/>
    <p:sldId id="318" r:id="rId67"/>
    <p:sldId id="324" r:id="rId68"/>
    <p:sldId id="320" r:id="rId69"/>
    <p:sldId id="323" r:id="rId70"/>
    <p:sldId id="432" r:id="rId71"/>
    <p:sldId id="348" r:id="rId72"/>
    <p:sldId id="337" r:id="rId73"/>
    <p:sldId id="429" r:id="rId74"/>
    <p:sldId id="375" r:id="rId75"/>
    <p:sldId id="376" r:id="rId76"/>
    <p:sldId id="398" r:id="rId77"/>
    <p:sldId id="370" r:id="rId78"/>
    <p:sldId id="395" r:id="rId79"/>
    <p:sldId id="397" r:id="rId80"/>
    <p:sldId id="399" r:id="rId81"/>
    <p:sldId id="325" r:id="rId82"/>
    <p:sldId id="353" r:id="rId83"/>
    <p:sldId id="326" r:id="rId84"/>
    <p:sldId id="356" r:id="rId85"/>
    <p:sldId id="379" r:id="rId86"/>
    <p:sldId id="377" r:id="rId87"/>
    <p:sldId id="392" r:id="rId88"/>
    <p:sldId id="400" r:id="rId89"/>
    <p:sldId id="360" r:id="rId90"/>
    <p:sldId id="385" r:id="rId91"/>
    <p:sldId id="427" r:id="rId92"/>
    <p:sldId id="387" r:id="rId93"/>
    <p:sldId id="428" r:id="rId94"/>
    <p:sldId id="411" r:id="rId95"/>
    <p:sldId id="369" r:id="rId96"/>
    <p:sldId id="380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74E13F-78F1-4AFF-831B-8EB960FD45D1}">
          <p14:sldIdLst>
            <p14:sldId id="283"/>
            <p14:sldId id="421"/>
          </p14:sldIdLst>
        </p14:section>
        <p14:section name="Divider slides" id="{C83C9205-04BD-4096-9384-16E9F22ADDFE}">
          <p14:sldIdLst>
            <p14:sldId id="289"/>
            <p14:sldId id="434"/>
            <p14:sldId id="402"/>
            <p14:sldId id="403"/>
            <p14:sldId id="286"/>
            <p14:sldId id="424"/>
            <p14:sldId id="423"/>
            <p14:sldId id="436"/>
            <p14:sldId id="437"/>
            <p14:sldId id="438"/>
            <p14:sldId id="439"/>
            <p14:sldId id="277"/>
            <p14:sldId id="290"/>
            <p14:sldId id="291"/>
          </p14:sldIdLst>
        </p14:section>
        <p14:section name="Content + Text Slides" id="{2848C72F-3E2D-47A8-BF54-AB1245EBE5CC}">
          <p14:sldIdLst>
            <p14:sldId id="287"/>
            <p14:sldId id="293"/>
            <p14:sldId id="297"/>
            <p14:sldId id="298"/>
            <p14:sldId id="341"/>
            <p14:sldId id="417"/>
            <p14:sldId id="416"/>
            <p14:sldId id="409"/>
            <p14:sldId id="344"/>
            <p14:sldId id="272"/>
            <p14:sldId id="413"/>
            <p14:sldId id="274"/>
            <p14:sldId id="279"/>
            <p14:sldId id="308"/>
            <p14:sldId id="280"/>
            <p14:sldId id="278"/>
          </p14:sldIdLst>
        </p14:section>
        <p14:section name="Text + Space layouts" id="{72127794-2C97-4DDC-8DD4-E25C53DF0E48}">
          <p14:sldIdLst>
            <p14:sldId id="406"/>
            <p14:sldId id="315"/>
            <p14:sldId id="319"/>
            <p14:sldId id="317"/>
            <p14:sldId id="321"/>
          </p14:sldIdLst>
        </p14:section>
        <p14:section name="Table + Highlights Layouts" id="{4C5DFCE6-1291-4A3C-9DE1-43BF4902F4FC}">
          <p14:sldIdLst>
            <p14:sldId id="440"/>
            <p14:sldId id="330"/>
            <p14:sldId id="329"/>
            <p14:sldId id="332"/>
            <p14:sldId id="412"/>
            <p14:sldId id="335"/>
            <p14:sldId id="336"/>
            <p14:sldId id="419"/>
            <p14:sldId id="410"/>
            <p14:sldId id="414"/>
            <p14:sldId id="431"/>
            <p14:sldId id="441"/>
            <p14:sldId id="442"/>
            <p14:sldId id="443"/>
          </p14:sldIdLst>
        </p14:section>
        <p14:section name="Midnight Layouts" id="{0ABEE65D-7E77-42BC-AE52-974A00B22853}">
          <p14:sldIdLst>
            <p14:sldId id="435"/>
            <p14:sldId id="444"/>
            <p14:sldId id="306"/>
            <p14:sldId id="307"/>
            <p14:sldId id="328"/>
            <p14:sldId id="418"/>
            <p14:sldId id="405"/>
            <p14:sldId id="303"/>
            <p14:sldId id="309"/>
            <p14:sldId id="304"/>
            <p14:sldId id="305"/>
            <p14:sldId id="318"/>
            <p14:sldId id="324"/>
            <p14:sldId id="320"/>
            <p14:sldId id="323"/>
            <p14:sldId id="432"/>
            <p14:sldId id="348"/>
            <p14:sldId id="337"/>
            <p14:sldId id="429"/>
            <p14:sldId id="375"/>
            <p14:sldId id="376"/>
          </p14:sldIdLst>
        </p14:section>
        <p14:section name="Image Layouts" id="{D2540990-7004-43BB-A703-97A1A50FCAC0}">
          <p14:sldIdLst>
            <p14:sldId id="398"/>
            <p14:sldId id="370"/>
            <p14:sldId id="395"/>
            <p14:sldId id="397"/>
            <p14:sldId id="399"/>
            <p14:sldId id="325"/>
            <p14:sldId id="353"/>
            <p14:sldId id="326"/>
            <p14:sldId id="356"/>
            <p14:sldId id="379"/>
            <p14:sldId id="377"/>
            <p14:sldId id="392"/>
            <p14:sldId id="400"/>
            <p14:sldId id="360"/>
            <p14:sldId id="385"/>
            <p14:sldId id="427"/>
            <p14:sldId id="387"/>
            <p14:sldId id="428"/>
            <p14:sldId id="411"/>
            <p14:sldId id="369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E2B"/>
    <a:srgbClr val="000000"/>
    <a:srgbClr val="936D13"/>
    <a:srgbClr val="A62B2B"/>
    <a:srgbClr val="3E793C"/>
    <a:srgbClr val="FFFFFF"/>
    <a:srgbClr val="FFFAF0"/>
    <a:srgbClr val="1F24E8"/>
    <a:srgbClr val="6DA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E7EBA0-1D6E-43A8-BDA6-D2B9E4B68CCF}" v="1" dt="2025-02-20T13:06:01.6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0" autoAdjust="0"/>
    <p:restoredTop sz="95097" autoAdjust="0"/>
  </p:normalViewPr>
  <p:slideViewPr>
    <p:cSldViewPr snapToGrid="0">
      <p:cViewPr varScale="1">
        <p:scale>
          <a:sx n="96" d="100"/>
          <a:sy n="96" d="100"/>
        </p:scale>
        <p:origin x="-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168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handoutMaster" Target="handoutMasters/handoutMaster1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66-C044-8535-B4646B8D40DD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66-C044-8535-B4646B8D40DD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66-C044-8535-B4646B8D40DD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66-C044-8535-B4646B8D40DD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9-534B-8AB6-DE390B373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WK Everett" panose="020B0204000000000000" pitchFamily="34" charset="77"/>
              <a:ea typeface="+mn-ea"/>
              <a:cs typeface="TWK Everett" panose="020B0204000000000000" pitchFamily="34" charset="7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036-47C0-B28C-F5F218511D4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CB-419A-BDF9-650A2435C0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CB-419A-BDF9-650A2435C0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036-47C0-B28C-F5F218511D4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ACB-419A-BDF9-650A2435C0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ACB-419A-BDF9-650A2435C0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36-47C0-B28C-F5F218511D44}"/>
              </c:ext>
            </c:extLst>
          </c:dPt>
          <c:dPt>
            <c:idx val="7"/>
            <c:bubble3D val="0"/>
            <c:explosion val="3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36-47C0-B28C-F5F218511D4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2-C036-47C0-B28C-F5F218511D4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C036-47C0-B28C-F5F218511D44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036-47C0-B28C-F5F218511D44}"/>
                </c:ext>
              </c:extLst>
            </c:dLbl>
            <c:dLbl>
              <c:idx val="7"/>
              <c:layout>
                <c:manualLayout>
                  <c:x val="-5.1266407124473522E-2"/>
                  <c:y val="8.167535263128079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098261959230232"/>
                      <c:h val="5.3956834532374098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C036-47C0-B28C-F5F218511D4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Serie 1</c:v>
                </c:pt>
                <c:pt idx="1">
                  <c:v>Serie 2</c:v>
                </c:pt>
                <c:pt idx="2">
                  <c:v>Serie 3</c:v>
                </c:pt>
                <c:pt idx="3">
                  <c:v>Serie 4</c:v>
                </c:pt>
                <c:pt idx="4">
                  <c:v>Serie 5</c:v>
                </c:pt>
                <c:pt idx="5">
                  <c:v>Serie 6</c:v>
                </c:pt>
                <c:pt idx="6">
                  <c:v>Serie 7</c:v>
                </c:pt>
                <c:pt idx="7">
                  <c:v>Serie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2.2000000000000002</c:v>
                </c:pt>
                <c:pt idx="4">
                  <c:v>3.3</c:v>
                </c:pt>
                <c:pt idx="5">
                  <c:v>3</c:v>
                </c:pt>
                <c:pt idx="6">
                  <c:v>4</c:v>
                </c:pt>
                <c:pt idx="7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36-47C0-B28C-F5F218511D4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5B-4B0C-B467-783EF8E30FE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5B-4B0C-B467-783EF8E30FE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tx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95B-4B0C-B467-783EF8E30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750176"/>
        <c:axId val="14754016"/>
      </c:lineChart>
      <c:catAx>
        <c:axId val="14750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4016"/>
        <c:crosses val="autoZero"/>
        <c:auto val="1"/>
        <c:lblAlgn val="ctr"/>
        <c:lblOffset val="100"/>
        <c:noMultiLvlLbl val="0"/>
      </c:catAx>
      <c:valAx>
        <c:axId val="1475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50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2E-B646-B358-11A1594BAFB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2E-B646-B358-11A1594BAFB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2E-B646-B358-11A1594BAFB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2E-B646-B358-11A1594BAFB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9-534B-8AB6-DE390B373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WK Everett" panose="020B0204000000000000" pitchFamily="34" charset="77"/>
              <a:ea typeface="+mn-ea"/>
              <a:cs typeface="TWK Everett" panose="020B0204000000000000" pitchFamily="34" charset="7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62E-B646-B358-11A1594BAFB8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2E-B646-B358-11A1594BAFB8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2E-B646-B358-11A1594BAFB8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2E-B646-B358-11A1594BAFB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C9-534B-8AB6-DE390B373D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TWK Everett" panose="020B0204000000000000" pitchFamily="34" charset="77"/>
              <a:ea typeface="+mn-ea"/>
              <a:cs typeface="TWK Everett" panose="020B0204000000000000" pitchFamily="34" charset="77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2303E7-4CF9-0E6D-4439-9DE7949CD9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9433C1-21C2-BBAC-B41A-29F2EE47C0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70D9A-B573-3B44-B25F-BC5952D10062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A96D5-4499-757C-42F7-1E12078AA8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A5C78-83F5-89E4-CEA4-E2435A198B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FAFC0-1D33-1D49-9DFB-4B749762813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357558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77CBB-83D4-6C40-9D23-1BB0348B8773}" type="datetimeFigureOut">
              <a:rPr lang="en-GB" smtClean="0"/>
              <a:t>20/02/2025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585A0-CFEB-FA42-A682-30D80D91380E}" type="slidenum">
              <a:rPr lang="en-GB" smtClean="0"/>
              <a:t>‹N°›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1317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585A0-CFEB-FA42-A682-30D80D91380E}" type="slidenum">
              <a:rPr lang="en-GB" smtClean="0"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2436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19C7B-ABF8-9017-09C6-63A469FAB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7144E8-AEBC-B0B8-1C1D-F1AFBB533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264C50-7793-CA88-936B-EFC5F1D3E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745DB-A280-2484-D1CF-08351AE2A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585A0-CFEB-FA42-A682-30D80D91380E}" type="slidenum">
              <a:rPr lang="en-GB" smtClean="0"/>
              <a:t>70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2668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ront P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4438448"/>
            <a:ext cx="11375450" cy="1250156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dirty="0"/>
              <a:t>Document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CC75F8-5AC5-39FF-6E61-B741036C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0E60A3-A3F4-7F98-7BCA-1C7E74EA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7988" y="5950035"/>
            <a:ext cx="1895803" cy="406800"/>
          </a:xfrm>
        </p:spPr>
        <p:txBody>
          <a:bodyPr vert="horz" wrap="none" lIns="0" tIns="0" rIns="0" bIns="0" rtlCol="0" anchor="t">
            <a:noAutofit/>
          </a:bodyPr>
          <a:lstStyle>
            <a:lvl1pPr>
              <a:defRPr lang="fr-FR" sz="2400" smtClean="0">
                <a:solidFill>
                  <a:schemeClr val="tx2"/>
                </a:solidFill>
                <a:ea typeface="+mj-ea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E9806E90-FC60-4385-9879-47037445598C}" type="datetime1">
              <a:rPr lang="fr-FR" smtClean="0"/>
              <a:t>20/02/2025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AA1A93-9CFD-54AC-F7CB-D676C61073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14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- Light - 1 dark (option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EA4DB0-D06F-1743-E16E-3E862FEA1A9E}"/>
              </a:ext>
            </a:extLst>
          </p:cNvPr>
          <p:cNvSpPr/>
          <p:nvPr userDrawn="1"/>
        </p:nvSpPr>
        <p:spPr>
          <a:xfrm>
            <a:off x="9043686" y="0"/>
            <a:ext cx="3148314" cy="644366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55FADF-9CFC-2D03-FA72-C3B4C3A832C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9043686" y="0"/>
            <a:ext cx="3148314" cy="6443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410" y="414337"/>
            <a:ext cx="8423573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4 Column – 1 Dark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3029"/>
            <a:ext cx="2530339" cy="3772044"/>
          </a:xfrm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GB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2644" y="2425120"/>
            <a:ext cx="2530339" cy="3771251"/>
          </a:xfrm>
        </p:spPr>
        <p:txBody>
          <a:bodyPr>
            <a:no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400"/>
            </a:lvl4pPr>
            <a:lvl5pPr>
              <a:defRPr lang="en-GB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59018" y="2423822"/>
            <a:ext cx="2530340" cy="3771251"/>
          </a:xfrm>
        </p:spPr>
        <p:txBody>
          <a:bodyPr>
            <a:no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400"/>
            </a:lvl4pPr>
            <a:lvl5pPr>
              <a:defRPr lang="en-GB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5680AF-BABE-564F-D670-F1ACC78C9F5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46269" y="2423029"/>
            <a:ext cx="2530339" cy="3771251"/>
          </a:xfrm>
        </p:spPr>
        <p:txBody>
          <a:bodyPr>
            <a:noAutofit/>
          </a:bodyPr>
          <a:lstStyle>
            <a:lvl1pPr>
              <a:defRPr lang="en-US" sz="1600" dirty="0">
                <a:solidFill>
                  <a:schemeClr val="bg2"/>
                </a:solidFill>
              </a:defRPr>
            </a:lvl1pPr>
            <a:lvl2pPr>
              <a:defRPr lang="en-US" sz="1400" dirty="0">
                <a:solidFill>
                  <a:schemeClr val="bg2"/>
                </a:solidFill>
              </a:defRPr>
            </a:lvl2pPr>
            <a:lvl3pPr>
              <a:defRPr lang="en-US" sz="1400" dirty="0">
                <a:solidFill>
                  <a:schemeClr val="bg2"/>
                </a:solidFill>
              </a:defRPr>
            </a:lvl3pPr>
            <a:lvl4pPr>
              <a:defRPr lang="en-US" sz="1400" dirty="0">
                <a:solidFill>
                  <a:schemeClr val="bg2"/>
                </a:solidFill>
              </a:defRPr>
            </a:lvl4pPr>
            <a:lvl5pPr>
              <a:defRPr lang="en-GB" sz="1400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95571AF-7E86-82C2-433B-DE590813524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D4C01920-0A02-47CB-9613-CF7F8A8C6CBC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44A739DD-1C85-8E26-3B2C-AB5CDA9CC1C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746DE34-61DF-3AC5-FCD8-DB95833A09F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7348F2-BAAF-7E37-61A1-397C848527F8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FECFBBC-386C-8A32-DA38-CF8430AF8C16}"/>
              </a:ext>
            </a:extLst>
          </p:cNvPr>
          <p:cNvSpPr txBox="1"/>
          <p:nvPr userDrawn="1"/>
        </p:nvSpPr>
        <p:spPr>
          <a:xfrm>
            <a:off x="3173270" y="-403720"/>
            <a:ext cx="336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2C8996-05B1-C29C-9B0E-58E398859346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3DF3EC-3558-C0CA-698A-7EEC82EFB4B8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24778E-1B0E-7BA3-6A38-BFC4A5BC1CB5}"/>
              </a:ext>
            </a:extLst>
          </p:cNvPr>
          <p:cNvSpPr txBox="1"/>
          <p:nvPr userDrawn="1"/>
        </p:nvSpPr>
        <p:spPr>
          <a:xfrm>
            <a:off x="9077793" y="-403720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3/4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558D0A8-EC5C-B05C-40BA-7DED23BA0AA8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D25EC07-25EE-0B9C-DB34-71D48E71794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915389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80" userDrawn="1">
          <p15:clr>
            <a:srgbClr val="FBAE40"/>
          </p15:clr>
        </p15:guide>
        <p15:guide id="2" pos="570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pli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Text - Two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11365703" cy="3529013"/>
          </a:xfrm>
        </p:spPr>
        <p:txBody>
          <a:bodyPr numCol="2" spcCol="72000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D12877-FD39-5B6C-6B20-597D3256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D92B4-A6C5-48D2-A27D-8DC2D65431AF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3129F-CC1A-DBC4-9B88-E27C1D62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40F024-006D-8631-F5D8-29C5B3625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49634A9-BD2A-5833-21EE-2A53895574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792346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Text - Three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11365703" cy="3529013"/>
          </a:xfrm>
        </p:spPr>
        <p:txBody>
          <a:bodyPr numCol="3" spcCol="72000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29298-BBFF-6FB0-7D39-5B3C55AC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6F54-5128-4B06-8D06-55BAEAA4AB69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E47FFD-D2F4-717B-C4E6-A3388F8A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C3C272-D7F8-889C-00ED-E0A1258CA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BB9AD17-AEC0-65E6-927E-71E2E5BA5F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884695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/3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7282712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Text + image – One column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8124307" y="0"/>
            <a:ext cx="4067694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48BE118-8EC2-3655-7E48-991FA8220C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338" y="2435225"/>
            <a:ext cx="7282713" cy="3527425"/>
          </a:xfrm>
        </p:spPr>
        <p:txBody>
          <a:bodyPr wrap="square"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2F644925-86BE-79F4-DDCF-9DF324FD911C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8203D94-32A4-4CA3-9068-F272184D9BFC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9D2A287-A294-148A-8116-F41C58B3399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98393FE-E3BB-1289-B357-F4A5024C987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5575BE1-B011-B793-57F2-90D4D80D36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310617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/2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5220554" cy="1507331"/>
          </a:xfrm>
        </p:spPr>
        <p:txBody>
          <a:bodyPr/>
          <a:lstStyle/>
          <a:p>
            <a:r>
              <a:rPr lang="en-GB" dirty="0"/>
              <a:t>Text + image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5220555" cy="3529013"/>
          </a:xfrm>
        </p:spPr>
        <p:txBody>
          <a:bodyPr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0" y="0"/>
            <a:ext cx="6096000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F93B9CA-F5DC-3A79-1E56-590F732415E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81E0515-FCD6-4FFB-90E8-E7E24B1D006A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265926-9DE7-D42A-6D47-E5630E38A3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43F7C0C-51D9-AA89-DCBA-1EF9F408A13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A0507B9-7BCA-E607-9785-B68315998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657078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/3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06522"/>
            <a:ext cx="3245901" cy="1507331"/>
          </a:xfrm>
        </p:spPr>
        <p:txBody>
          <a:bodyPr/>
          <a:lstStyle/>
          <a:p>
            <a:r>
              <a:rPr lang="en-GB" dirty="0"/>
              <a:t>Text + image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3245902" cy="3529013"/>
          </a:xfrm>
        </p:spPr>
        <p:txBody>
          <a:bodyPr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B79C-7AB6-F978-F6EE-CF2E9A39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4071101" y="0"/>
            <a:ext cx="8120900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21930EB-9892-5DD9-FEC9-F015C09F2EA7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12A0D64-9AB7-400B-B930-6F364C7D9A8D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86E6959-ABF1-4A9C-BC10-375594C0D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643A57F-DBCA-B9A8-E374-41136D7BF7B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15793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+ Im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7296682" cy="1507331"/>
          </a:xfrm>
        </p:spPr>
        <p:txBody>
          <a:bodyPr/>
          <a:lstStyle/>
          <a:p>
            <a:r>
              <a:rPr lang="en-GB" dirty="0"/>
              <a:t>Text + image – Two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7296683" cy="3529013"/>
          </a:xfrm>
        </p:spPr>
        <p:txBody>
          <a:bodyPr numCol="2" spcCol="72000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D46A77-34AD-D49B-0041-12764C564290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8124824" y="0"/>
            <a:ext cx="4067175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227BB38-644B-EC8F-B8E6-ED7AA00A9E6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3E57DE8-D95C-4199-887B-FB651553DA1F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2801D7-2E7A-7C9A-9937-5016D33163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AB5E92B-4570-BD21-F175-5E3EA9D6D2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7706200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74370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4B10A11-F620-475B-994E-1D55EC5C5DC8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DC89F-279D-4DC8-C25B-F0FBC76DDA29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C68732-0683-F9D7-E73C-59D1A0EFCA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5339738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3 Figure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5705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0197F637-A704-4ACD-B975-1D04204989E3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DC89F-279D-4DC8-C25B-F0FBC76DDA29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2F792B6-9B20-5DF0-BF96-103C6AFFBF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837411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4 Figure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9676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359997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359997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12005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12005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3C2248E6-4FF3-4FCE-BA14-8B1E92156BD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3143993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366D4-8509-1C69-0C60-3933039D762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264013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215A5E2-4F14-CA0F-4290-EF885CA6CE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264013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48A9C4-2723-B825-5E15-56A807EA07CF}"/>
              </a:ext>
            </a:extLst>
          </p:cNvPr>
          <p:cNvCxnSpPr>
            <a:cxnSpLocks/>
          </p:cNvCxnSpPr>
          <p:nvPr userDrawn="1"/>
        </p:nvCxnSpPr>
        <p:spPr>
          <a:xfrm>
            <a:off x="6096001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56FF48-9160-BB95-C2F9-976F23F0AB4D}"/>
              </a:ext>
            </a:extLst>
          </p:cNvPr>
          <p:cNvCxnSpPr>
            <a:cxnSpLocks/>
          </p:cNvCxnSpPr>
          <p:nvPr userDrawn="1"/>
        </p:nvCxnSpPr>
        <p:spPr>
          <a:xfrm>
            <a:off x="9048009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C31BA9D-A4CA-43AD-6457-B1745FED4E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221299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essag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EB5D-E9A6-D61A-D7F1-FD3BC8A5FE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8" y="2420938"/>
            <a:ext cx="9002412" cy="2522535"/>
          </a:xfrm>
        </p:spPr>
        <p:txBody>
          <a:bodyPr anchor="t">
            <a:noAutofit/>
          </a:bodyPr>
          <a:lstStyle>
            <a:lvl1pPr algn="l">
              <a:defRPr sz="4000"/>
            </a:lvl1pPr>
          </a:lstStyle>
          <a:p>
            <a:r>
              <a:rPr lang="en-GB" dirty="0"/>
              <a:t>Section divider message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59123E-55BC-9A46-6B3F-EA33F6AA9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D1FAA3-A45E-562D-4A95-75B9BEDF0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DBAB-B5FA-473E-ABDD-9A6B03E9D348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6EF201-4CED-B9EA-C62E-3E816A1C6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8BBD9-8077-2960-7D5A-96103E67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20CE40E-C4D7-4E1B-21DA-B0DF1DFBF55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38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6 Figures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5702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7937E89-E8C6-42EA-8003-1FF19746FB8F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7CBA06-FA4D-4A94-00DD-FFA9BDE34BB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9323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0DF995-600F-9185-689A-250B01AEFA2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99323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3088C5-F12F-9695-161D-C4BBBE26EB5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469134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843059-A780-DC8C-56BB-70F48743736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469134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13AFCB3-CEF1-8CAD-C957-395725CD7BE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43642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1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D5AD507-DFF7-CE3D-B568-0BEC3FA19EF9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8543642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9EB904-F3D6-3FD1-40D0-CB20ED2E3DB2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8CA076-C3BD-2FE4-7B64-03984E89CB15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EEBDAE-64CA-5107-784F-A1A58E2A8ACE}"/>
              </a:ext>
            </a:extLst>
          </p:cNvPr>
          <p:cNvCxnSpPr>
            <a:cxnSpLocks/>
          </p:cNvCxnSpPr>
          <p:nvPr userDrawn="1"/>
        </p:nvCxnSpPr>
        <p:spPr>
          <a:xfrm>
            <a:off x="4073525" y="2417582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7D7C90-9E09-E9DA-7ACA-43F5789F5BA6}"/>
              </a:ext>
            </a:extLst>
          </p:cNvPr>
          <p:cNvCxnSpPr>
            <a:cxnSpLocks/>
          </p:cNvCxnSpPr>
          <p:nvPr userDrawn="1"/>
        </p:nvCxnSpPr>
        <p:spPr>
          <a:xfrm>
            <a:off x="8129416" y="2417582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2B45CC3-16B3-94F6-D25B-0E4F2DD10D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28602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fram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407325" y="408079"/>
            <a:ext cx="11363498" cy="5541871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A01814A-33D8-9895-8F2C-0FFBACF6D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B1AB61E-870B-4A8A-8F8D-C066B6119948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4DD1B2B-EE01-E3E2-40B1-942BE0DF9AE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B8E603A-C1DB-E3FF-8C76-B7ED2979C5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7702263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white lines on it&#10;&#10;Description automatically generated">
            <a:extLst>
              <a:ext uri="{FF2B5EF4-FFF2-40B4-BE49-F238E27FC236}">
                <a16:creationId xmlns:a16="http://schemas.microsoft.com/office/drawing/2014/main" id="{BE24DBB3-38C1-ABF1-7FBA-1AC14CFAE0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0" y="0"/>
            <a:ext cx="12192000" cy="6449219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688866A-A4EE-5692-137F-D22B1102FF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BCC742-7E6A-4D76-9805-1AE29CB8475D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38CFFD-5788-770E-49D6-141D00B3CD0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6EB285C-0008-A71F-72EE-6CFED59CD1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239835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lef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415636" y="408079"/>
            <a:ext cx="9531440" cy="5541871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9111D53-C911-4638-6017-BBB2B9DDC2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6B7640E-B07D-4801-8068-828F723FE1D5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DC319D-1358-C118-B3EA-6431129EA8E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B6893E6-7F23-4FED-9426-01E4C50E47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1958945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right alig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white lines on it&#10;&#10;Description automatically generated">
            <a:extLst>
              <a:ext uri="{FF2B5EF4-FFF2-40B4-BE49-F238E27FC236}">
                <a16:creationId xmlns:a16="http://schemas.microsoft.com/office/drawing/2014/main" id="{BE24DBB3-38C1-ABF1-7FBA-1AC14CFAE03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AA8872C7-0A25-4219-AC5F-59B7220AD048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073525" y="408079"/>
            <a:ext cx="7697297" cy="5541871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14CF05B-8971-F891-1ABC-56CE354F6A2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2B720FC-5121-4139-A159-3B0123609C11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432156F-C1B6-49BF-5A9F-0D94A0AD8A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71FC1C-7171-152A-28C9-BAFB8AFF4E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9431528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- e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D46A77-34AD-D49B-0041-12764C564290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4487865" y="408079"/>
            <a:ext cx="7704135" cy="6041934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1" y="408079"/>
            <a:ext cx="4073524" cy="6041934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58F3D6E-97E9-B130-BCC5-B750AD3228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A77D93E-E93B-4A96-B594-C8195B6487E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769AFEE-F6B8-C7BA-92B0-597FB14878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1AE4333-8E93-A582-9136-34B31BD2716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8892270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-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D46A77-34AD-D49B-0041-12764C564290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8124306" y="408079"/>
            <a:ext cx="3659616" cy="5541871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422322" y="408079"/>
            <a:ext cx="7302406" cy="5541871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E601C03-8EC0-26C3-4065-C541DCBE9F4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1DBE5-C23B-43E2-9AE7-6384D9E82B62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7224EB-35E5-2470-E854-319CD22E7D6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E89128D-55BB-EAF1-1B45-17C41071C6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4560492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 - off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D46A77-34AD-D49B-0041-12764C564290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5611906" y="1919591"/>
            <a:ext cx="6172015" cy="4030359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408080" y="403411"/>
            <a:ext cx="4737661" cy="5546539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3B655B-7A0D-BC44-5A49-4D2FBE1885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1BB556-283E-44A4-8360-FAC0D4B72204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108888C-52C1-B0B3-6A20-024D55893A4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FE6ECAAC-D312-2638-C806-6536DB705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7884517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- eq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11DF7BA-B89B-F9AD-ED1D-8C2B6710047C}"/>
              </a:ext>
            </a:extLst>
          </p:cNvPr>
          <p:cNvSpPr>
            <a:spLocks noGrp="1" noChangeAspect="1"/>
          </p:cNvSpPr>
          <p:nvPr>
            <p:ph type="pic" idx="13" hasCustomPrompt="1"/>
          </p:nvPr>
        </p:nvSpPr>
        <p:spPr>
          <a:xfrm>
            <a:off x="408080" y="403412"/>
            <a:ext cx="3456438" cy="5546538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7136743-47EB-D45F-FFAF-EE3D72CC2B02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255822" y="403413"/>
            <a:ext cx="3663121" cy="5546537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F568C3EB-5FB5-D35C-B9A4-ACC3253B8CCA}"/>
              </a:ext>
            </a:extLst>
          </p:cNvPr>
          <p:cNvSpPr>
            <a:spLocks noGrp="1" noChangeAspect="1"/>
          </p:cNvSpPr>
          <p:nvPr>
            <p:ph type="pic" idx="15" hasCustomPrompt="1"/>
          </p:nvPr>
        </p:nvSpPr>
        <p:spPr>
          <a:xfrm>
            <a:off x="8336958" y="403413"/>
            <a:ext cx="3443084" cy="5546537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2BBA95-F74E-B0B5-DECD-1EDC50C60EB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D5349C5-4E42-45D9-A15D-040D3AC605B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BBBD90-FAEB-7D56-0101-DD28DC01945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B0EF10F-5EEF-6A81-1C9B-149B27AF18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4175188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- 1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white lines on it&#10;&#10;Description automatically generated">
            <a:extLst>
              <a:ext uri="{FF2B5EF4-FFF2-40B4-BE49-F238E27FC236}">
                <a16:creationId xmlns:a16="http://schemas.microsoft.com/office/drawing/2014/main" id="{973BF543-8901-5A5C-2903-1D8E3E47CA9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AF8D66-2B3F-AB39-75B5-00A7F5E68BB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09309" y="398417"/>
            <a:ext cx="3253007" cy="257777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62C30F1-B19C-C57E-9245-D1ABAAFA10B0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4071619" y="398416"/>
            <a:ext cx="7711078" cy="5562545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8915EF-0D3E-6417-9B26-6C210E9AEDBF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2A514B-A026-4979-AE57-ABDC31D59811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2D63037-DF6E-71FB-2A82-D08B81A4EF1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B24282-4307-AECD-097B-FBF13F4E659E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409309" y="3383191"/>
            <a:ext cx="3253007" cy="257777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32CA6D4-5A92-294D-5A04-8B27474F53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662649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B87135-6AA0-67BA-8E2E-8F09FEF618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038" y="3860800"/>
            <a:ext cx="5202237" cy="2090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986AA5A-22D7-4A4A-A290-C115960775E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562272" y="2420938"/>
            <a:ext cx="5202691" cy="3530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9D908D-BD84-C09E-1C01-B31DB3DF145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793C0FC-8A22-46EA-B112-1891EEF64137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61E9C7-B915-62A8-09EC-6820AA9389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5AED0F-F44A-6DD3-E9B2-FC8C316314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975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- eve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grid with white lines&#10;&#10;Description automatically generated">
            <a:extLst>
              <a:ext uri="{FF2B5EF4-FFF2-40B4-BE49-F238E27FC236}">
                <a16:creationId xmlns:a16="http://schemas.microsoft.com/office/drawing/2014/main" id="{B3FDB200-A5A1-453F-5054-59D3F64DADA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C7136743-47EB-D45F-FFAF-EE3D72CC2B02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409306" y="3398520"/>
            <a:ext cx="5477688" cy="255600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AF8D66-2B3F-AB39-75B5-00A7F5E68BB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09306" y="398417"/>
            <a:ext cx="5477688" cy="255600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59E65FAD-1F04-6092-A6EB-42FDFC35512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6305009" y="3398520"/>
            <a:ext cx="5477688" cy="255600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62C30F1-B19C-C57E-9245-D1ABAAFA10B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6305009" y="398417"/>
            <a:ext cx="5477688" cy="2556000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E38747-21A6-533B-5291-9D79BF03A238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940C8A53-3B1B-4ED7-9F77-3D275E2EF1E2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300D72-EC97-6F55-E203-BE046103DB1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9" name="Picture 8" descr="A black grid with white lines&#10;&#10;Description automatically generated">
            <a:extLst>
              <a:ext uri="{FF2B5EF4-FFF2-40B4-BE49-F238E27FC236}">
                <a16:creationId xmlns:a16="http://schemas.microsoft.com/office/drawing/2014/main" id="{17335AA5-53DF-B39B-B132-C5EAF050A755}"/>
              </a:ext>
            </a:extLst>
          </p:cNvPr>
          <p:cNvPicPr/>
          <p:nvPr userDrawn="1"/>
        </p:nvPicPr>
        <p:blipFill>
          <a:blip r:embed="rId2">
            <a:alphaModFix amt="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B3405C1-61BB-E0AC-313A-82114E62FA3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859856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4CD26-F405-213D-F035-F5D3BC0E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07899-1873-4B9B-902A-F3E7E8B00BD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A3C18-7382-6B91-6779-5BFEE2BA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091F3-CE10-85D0-2427-6E110410D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AAC3F2B-1A9B-8CCA-590A-5A60FB9E89A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7192930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 - Mess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2420937"/>
            <a:ext cx="9936956" cy="3622833"/>
          </a:xfrm>
        </p:spPr>
        <p:txBody>
          <a:bodyPr anchor="b"/>
          <a:lstStyle/>
          <a:p>
            <a:r>
              <a:rPr lang="en-GB" dirty="0"/>
              <a:t>Enter Sign-off Message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CC75F8-5AC5-39FF-6E61-B741036C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F3473C-C24E-D997-B32F-4303ABFD05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629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 - Elevate Digital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5162DE9-54AE-711B-89BC-BDEE96BDA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800" y="2950348"/>
            <a:ext cx="6026400" cy="9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239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essage - Sk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EB5D-E9A6-D61A-D7F1-FD3BC8A5FE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8" y="2420938"/>
            <a:ext cx="9002412" cy="2522535"/>
          </a:xfrm>
        </p:spPr>
        <p:txBody>
          <a:bodyPr anchor="t">
            <a:noAutofit/>
          </a:bodyPr>
          <a:lstStyle>
            <a:lvl1pPr algn="l">
              <a:defRPr sz="4000"/>
            </a:lvl1pPr>
          </a:lstStyle>
          <a:p>
            <a:r>
              <a:rPr lang="en-GB" dirty="0"/>
              <a:t>Section divider message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59123E-55BC-9A46-6B3F-EA33F6AA9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01618-500A-BB4C-01E7-66C919BE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A7C00-79E2-4DC6-A411-1BCF5291B98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1B7920-2FBB-DF67-3796-2E5A28F98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8E716-91AE-44F5-2586-AE3D04D2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B2813E0-FFFF-0EA3-F915-4A2F1BF3BF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96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7" y="4438448"/>
            <a:ext cx="11376026" cy="1250156"/>
          </a:xfrm>
        </p:spPr>
        <p:txBody>
          <a:bodyPr anchor="b">
            <a:noAutofit/>
          </a:bodyPr>
          <a:lstStyle/>
          <a:p>
            <a:r>
              <a:rPr lang="en-GB" dirty="0"/>
              <a:t>Document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CC75F8-5AC5-39FF-6E61-B741036C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F0163F3-FCE8-DFC8-FCE2-84ACF891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7988" y="5950035"/>
            <a:ext cx="1895803" cy="406800"/>
          </a:xfrm>
        </p:spPr>
        <p:txBody>
          <a:bodyPr vert="horz" wrap="none" lIns="0" tIns="0" rIns="0" bIns="0" rtlCol="0" anchor="t">
            <a:noAutofit/>
          </a:bodyPr>
          <a:lstStyle>
            <a:lvl1pPr>
              <a:defRPr lang="fr-FR" sz="2400" smtClean="0">
                <a:ea typeface="+mj-ea"/>
              </a:defRPr>
            </a:lvl1pPr>
          </a:lstStyle>
          <a:p>
            <a:pPr>
              <a:lnSpc>
                <a:spcPct val="90000"/>
              </a:lnSpc>
              <a:spcBef>
                <a:spcPct val="0"/>
              </a:spcBef>
            </a:pPr>
            <a:fld id="{62C1958C-1A77-4447-A37B-BC25B66C9863}" type="datetime1">
              <a:rPr lang="fr-FR" smtClean="0"/>
              <a:t>20/02/2025</a:t>
            </a:fld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2DBCA1E-EC8E-C3AB-034A-916E09949C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808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Message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8EB5D-E9A6-D61A-D7F1-FD3BC8A5FE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8" y="2420938"/>
            <a:ext cx="9002412" cy="2522535"/>
          </a:xfrm>
        </p:spPr>
        <p:txBody>
          <a:bodyPr anchor="t">
            <a:noAutofit/>
          </a:bodyPr>
          <a:lstStyle>
            <a:lvl1pPr algn="l">
              <a:defRPr sz="4000"/>
            </a:lvl1pPr>
          </a:lstStyle>
          <a:p>
            <a:r>
              <a:rPr lang="en-GB" dirty="0"/>
              <a:t>Section divider message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3A6DF0-B63C-C123-B280-8C6C42437A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259123E-55BC-9A46-6B3F-EA33F6AA9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E41C419-CC55-1A6C-E3DC-C6887E4A44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2F97D54F-777E-4E32-AD98-49F2A3926AAE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D1047C6-C5EA-D67F-24FB-AC8DBC1F5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FC73608-C160-E3CF-1B65-02A6DA38170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977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2B87135-6AA0-67BA-8E2E-8F09FEF618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038" y="3860800"/>
            <a:ext cx="5202237" cy="20907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4986AA5A-22D7-4A4A-A290-C115960775EB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562272" y="2420938"/>
            <a:ext cx="5202691" cy="3530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9D908D-BD84-C09E-1C01-B31DB3DF145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793C0FC-8A22-46EA-B112-1891EEF64137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61E9C7-B915-62A8-09EC-6820AA9389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5AED0F-F44A-6DD3-E9B2-FC8C316314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27754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pace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11365704" cy="1507331"/>
          </a:xfrm>
        </p:spPr>
        <p:txBody>
          <a:bodyPr/>
          <a:lstStyle/>
          <a:p>
            <a:r>
              <a:rPr lang="en-GB" dirty="0"/>
              <a:t>Title + space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B79C-7AB6-F978-F6EE-CF2E9A39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E9DEA8E-E520-8ED5-D670-B099CD69A9A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5EFEE97-C8A2-4CB5-B9E4-6CD4E5C9CDEC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A7F747-D69D-E7BE-445D-4365A640B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3B2A74F-05F5-9609-E614-7FE8B99A1F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63500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9676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Content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11369676" cy="3529013"/>
          </a:xfrm>
        </p:spPr>
        <p:txBody>
          <a:bodyPr/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39A7121-3F43-E637-A7AA-17D63333258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A0A981E-7AFF-4AC1-9BEA-0104F946C5C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00AE01-A4CC-97BA-BADF-4EC54E5BD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35ACEE9-8F30-EF5D-C0E4-1736384556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486917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pac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B2DD8-99DF-7C72-114B-1FC8D68049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11354875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2E09F178-C3C0-F398-07CC-A74F8BABC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266-1C1B-413E-8E17-995DC45F3D23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06DA4EA5-9899-12DA-E24B-3C50F059B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FF84CF4-68B3-57ED-F869-C8E959AB2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097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9675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Content – Two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5202691" cy="3529013"/>
          </a:xfrm>
        </p:spPr>
        <p:txBody>
          <a:bodyPr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BEC9D-2EB5-BC6C-53CD-0F3F434F50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74971" y="2421731"/>
            <a:ext cx="5202691" cy="3529013"/>
          </a:xfrm>
        </p:spPr>
        <p:txBody>
          <a:bodyPr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7ECA5-F496-8C7C-36D8-FF151F64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25581258-DED0-C345-9135-ECDD21D4EE3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BF7904E-67AC-414D-9FAD-CCA891F08384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96BCFF-761B-7402-1A45-6A9F99FE7A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2302B22-D0D2-8D5F-DEE0-7F28FC715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863135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11360894" cy="1507331"/>
          </a:xfrm>
        </p:spPr>
        <p:txBody>
          <a:bodyPr/>
          <a:lstStyle/>
          <a:p>
            <a:r>
              <a:rPr lang="en-GB" dirty="0"/>
              <a:t>Content – Three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29266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800"/>
            </a:lvl4pPr>
            <a:lvl5pPr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77800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800"/>
            </a:lvl4pPr>
            <a:lvl5pPr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EF691F-B0E7-02C5-142D-4B245931A1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96D63E4-BD2F-4214-8B74-D714D796B61D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F3CF1D-2683-BDE3-CB52-D04713FFBD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4686C-C0D3-A821-05C7-D047E0F0B2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8A6DF-AC94-D490-8574-5F5DCF8496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668047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- Dark - 1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062CAE-5313-5A91-5A7C-BD90FA5FD926}"/>
              </a:ext>
            </a:extLst>
          </p:cNvPr>
          <p:cNvSpPr/>
          <p:nvPr userDrawn="1"/>
        </p:nvSpPr>
        <p:spPr>
          <a:xfrm>
            <a:off x="8124825" y="0"/>
            <a:ext cx="4067175" cy="644366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319C45-DB6A-00B1-3BC9-DAD14F3212B4}"/>
              </a:ext>
            </a:extLst>
          </p:cNvPr>
          <p:cNvSpPr/>
          <p:nvPr/>
        </p:nvSpPr>
        <p:spPr>
          <a:xfrm>
            <a:off x="8124825" y="0"/>
            <a:ext cx="4067175" cy="6443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7299862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Content – Three column – 1 </a:t>
            </a:r>
            <a:r>
              <a:rPr lang="en-GB" dirty="0" err="1"/>
              <a:t>ligh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 dirty="0"/>
            </a:lvl1pPr>
            <a:lvl2pPr>
              <a:defRPr lang="en-US" sz="1800" dirty="0"/>
            </a:lvl2pPr>
            <a:lvl3pPr>
              <a:defRPr lang="en-US" sz="1800" dirty="0"/>
            </a:lvl3pPr>
            <a:lvl4pPr>
              <a:defRPr lang="en-US" sz="1800" dirty="0"/>
            </a:lvl4pPr>
            <a:lvl5pPr>
              <a:defRPr lang="en-GB" sz="18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29266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 dirty="0">
                <a:solidFill>
                  <a:schemeClr val="bg2"/>
                </a:solidFill>
              </a:defRPr>
            </a:lvl1pPr>
            <a:lvl2pPr>
              <a:defRPr lang="en-US" sz="1800" dirty="0">
                <a:solidFill>
                  <a:schemeClr val="bg2"/>
                </a:solidFill>
              </a:defRPr>
            </a:lvl2pPr>
            <a:lvl3pPr>
              <a:defRPr lang="en-US" sz="1800" dirty="0">
                <a:solidFill>
                  <a:schemeClr val="bg2"/>
                </a:solidFill>
              </a:defRPr>
            </a:lvl3pPr>
            <a:lvl4pPr>
              <a:defRPr lang="en-US" sz="1800" dirty="0">
                <a:solidFill>
                  <a:schemeClr val="bg2"/>
                </a:solidFill>
              </a:defRPr>
            </a:lvl4pPr>
            <a:lvl5pPr>
              <a:defRPr lang="en-GB" sz="1800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77800" y="2421731"/>
            <a:ext cx="3236400" cy="3529013"/>
          </a:xfrm>
        </p:spPr>
        <p:txBody>
          <a:bodyPr>
            <a:noAutofit/>
          </a:bodyPr>
          <a:lstStyle>
            <a:lvl1pPr>
              <a:defRPr lang="en-US" sz="20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800"/>
            </a:lvl4pPr>
            <a:lvl5pPr>
              <a:defRPr lang="en-GB" sz="18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EF691F-B0E7-02C5-142D-4B245931A1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A0ED9C4-6110-4D48-A7A9-4D538472411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F3CF1D-2683-BDE3-CB52-D04713FFBD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4686C-C0D3-A821-05C7-D047E0F0B2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B54877D1-B691-4340-4DD3-FA6F0AD81C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687923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11362270" cy="1507331"/>
          </a:xfrm>
        </p:spPr>
        <p:txBody>
          <a:bodyPr/>
          <a:lstStyle/>
          <a:p>
            <a:r>
              <a:rPr lang="en-GB" dirty="0"/>
              <a:t>4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2530339" cy="3771251"/>
          </a:xfrm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2644" y="2423029"/>
            <a:ext cx="2530339" cy="3771251"/>
          </a:xfrm>
        </p:spPr>
        <p:txBody>
          <a:bodyPr>
            <a:noAutofit/>
          </a:bodyPr>
          <a:lstStyle>
            <a:lvl1pPr>
              <a:defRPr lang="en-US" sz="18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60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59018" y="2421731"/>
            <a:ext cx="2530340" cy="3771251"/>
          </a:xfrm>
        </p:spPr>
        <p:txBody>
          <a:bodyPr>
            <a:noAutofit/>
          </a:bodyPr>
          <a:lstStyle>
            <a:lvl1pPr>
              <a:defRPr lang="en-US" sz="18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60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5680AF-BABE-564F-D670-F1ACC78C9F5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46269" y="2423029"/>
            <a:ext cx="2530339" cy="3771251"/>
          </a:xfrm>
        </p:spPr>
        <p:txBody>
          <a:bodyPr>
            <a:noAutofit/>
          </a:bodyPr>
          <a:lstStyle>
            <a:lvl1pPr>
              <a:defRPr lang="en-US" sz="18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60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88BF28-5C55-5620-F8E1-04464FF886B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1832C64B-5590-4EB3-BB47-E2A3DD18F38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632DC78-C71A-D0FB-820A-86BC70B55E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400E4A-C673-5648-70DE-490376EA64CF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A20485-BB9D-4067-DE55-7006FD9F55EF}"/>
              </a:ext>
            </a:extLst>
          </p:cNvPr>
          <p:cNvSpPr txBox="1"/>
          <p:nvPr userDrawn="1"/>
        </p:nvSpPr>
        <p:spPr>
          <a:xfrm>
            <a:off x="3173270" y="-403720"/>
            <a:ext cx="336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336DC9-BDC3-0DEC-5637-B0097D37CEF1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0D2778C-F8B5-01EB-D39D-069FC4BC1E30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06386B0-3131-5A24-0739-B67DF5964E64}"/>
              </a:ext>
            </a:extLst>
          </p:cNvPr>
          <p:cNvSpPr txBox="1"/>
          <p:nvPr userDrawn="1"/>
        </p:nvSpPr>
        <p:spPr>
          <a:xfrm>
            <a:off x="9077793" y="-403720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3/4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6FD99C0-E189-D6D4-966C-4B671003A3C5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C05820C-88AC-4ADB-8636-EBC964B3DB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02540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980" userDrawn="1">
          <p15:clr>
            <a:srgbClr val="FBAE40"/>
          </p15:clr>
        </p15:guide>
        <p15:guide id="2" pos="570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- Dark - 1 Lig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9DD830B-F7FC-E1B5-0599-B311B5D12B63}"/>
              </a:ext>
            </a:extLst>
          </p:cNvPr>
          <p:cNvSpPr/>
          <p:nvPr userDrawn="1"/>
        </p:nvSpPr>
        <p:spPr>
          <a:xfrm>
            <a:off x="9043686" y="0"/>
            <a:ext cx="3148314" cy="6443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8418645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4 Column – 1 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2530339" cy="3771251"/>
          </a:xfrm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2644" y="2423029"/>
            <a:ext cx="2530339" cy="3771251"/>
          </a:xfrm>
        </p:spPr>
        <p:txBody>
          <a:bodyPr>
            <a:noAutofit/>
          </a:bodyPr>
          <a:lstStyle>
            <a:lvl1pPr>
              <a:defRPr lang="en-US" sz="18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60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59018" y="2421731"/>
            <a:ext cx="2530340" cy="3771251"/>
          </a:xfrm>
        </p:spPr>
        <p:txBody>
          <a:bodyPr>
            <a:noAutofit/>
          </a:bodyPr>
          <a:lstStyle>
            <a:lvl1pPr>
              <a:defRPr lang="en-US" sz="18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600"/>
            </a:lvl4pPr>
            <a:lvl5pPr>
              <a:defRPr lang="en-GB" sz="16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5680AF-BABE-564F-D670-F1ACC78C9F5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46269" y="2423029"/>
            <a:ext cx="2530339" cy="3771251"/>
          </a:xfrm>
        </p:spPr>
        <p:txBody>
          <a:bodyPr>
            <a:noAutofit/>
          </a:bodyPr>
          <a:lstStyle>
            <a:lvl1pPr>
              <a:defRPr lang="en-US" sz="1800" dirty="0">
                <a:solidFill>
                  <a:schemeClr val="bg2"/>
                </a:solidFill>
              </a:defRPr>
            </a:lvl1pPr>
            <a:lvl2pPr>
              <a:defRPr lang="en-US" sz="1600" dirty="0">
                <a:solidFill>
                  <a:schemeClr val="bg2"/>
                </a:solidFill>
              </a:defRPr>
            </a:lvl2pPr>
            <a:lvl3pPr>
              <a:defRPr lang="en-US" sz="1600" dirty="0">
                <a:solidFill>
                  <a:schemeClr val="bg2"/>
                </a:solidFill>
              </a:defRPr>
            </a:lvl3pPr>
            <a:lvl4pPr>
              <a:defRPr lang="en-US" sz="1600" dirty="0">
                <a:solidFill>
                  <a:schemeClr val="bg2"/>
                </a:solidFill>
              </a:defRPr>
            </a:lvl4pPr>
            <a:lvl5pPr>
              <a:defRPr lang="en-GB" sz="1600" dirty="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88BF28-5C55-5620-F8E1-04464FF886B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8166F9A-2493-436D-BDD6-8464CA2FEF4D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1632DC78-C71A-D0FB-820A-86BC70B55E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77901-D874-E44D-AB0D-19D507381590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0AFD48-9C67-B75B-F3D0-EAE940ACDE22}"/>
              </a:ext>
            </a:extLst>
          </p:cNvPr>
          <p:cNvSpPr txBox="1"/>
          <p:nvPr userDrawn="1"/>
        </p:nvSpPr>
        <p:spPr>
          <a:xfrm>
            <a:off x="3173270" y="-403720"/>
            <a:ext cx="336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E60CF5-1640-AD77-B8D5-B1691C291211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86BAA0-FF14-84ED-C596-A15891A83833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CDA9524-C78B-99E9-FC9E-C8192170F2FE}"/>
              </a:ext>
            </a:extLst>
          </p:cNvPr>
          <p:cNvSpPr txBox="1"/>
          <p:nvPr userDrawn="1"/>
        </p:nvSpPr>
        <p:spPr>
          <a:xfrm>
            <a:off x="9077793" y="-403720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3/4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4FDADC8-321D-37FF-F27B-8B98723D2253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FDCA569-8C21-DD77-0E85-95A07AF22B6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662982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1980" userDrawn="1">
          <p15:clr>
            <a:srgbClr val="FBAE40"/>
          </p15:clr>
        </p15:guide>
        <p15:guide id="2" pos="570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2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Text - Two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11365703" cy="3529013"/>
          </a:xfrm>
        </p:spPr>
        <p:txBody>
          <a:bodyPr numCol="2" spcCol="72000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1987D2-02FE-46A6-13FC-53B9CB952BD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71451DF-9381-42B9-8371-21BFC795FD5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49AE92-9AF6-A3A4-C495-8A24615D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9818AED-3E86-3FE9-EDD5-0C20E8D770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002620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3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Text - Three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11365703" cy="3529013"/>
          </a:xfrm>
        </p:spPr>
        <p:txBody>
          <a:bodyPr numCol="3" spcCol="720000"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E6EBEC6-035F-53F9-6A5F-A16C92465E1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A15BF72-EB5F-40F1-A05E-5B609F964616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BE16B2-A76D-6F2D-DF06-E8BC7085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C95B87E-0563-B192-B412-524DDC0915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431163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2/3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7296147" cy="1507331"/>
          </a:xfrm>
        </p:spPr>
        <p:txBody>
          <a:bodyPr/>
          <a:lstStyle/>
          <a:p>
            <a:r>
              <a:rPr lang="en-GB" dirty="0"/>
              <a:t>Text + image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7296146" cy="3529013"/>
          </a:xfr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B79C-7AB6-F978-F6EE-CF2E9A39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8124306" y="0"/>
            <a:ext cx="4067694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A0AA8CF-3A4C-2400-5CAD-C4CEE458DFD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CB1D580C-CAD8-4E7F-BB86-2EB21ABD15A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32B4101-1FF0-93B0-44D9-9F68C760E2A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63D533-1201-DF31-C71F-8A00E23262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34568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/2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5267322" cy="1507331"/>
          </a:xfrm>
        </p:spPr>
        <p:txBody>
          <a:bodyPr/>
          <a:lstStyle/>
          <a:p>
            <a:r>
              <a:rPr lang="en-GB" dirty="0"/>
              <a:t>Text + image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5267323" cy="3529013"/>
          </a:xfr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B79C-7AB6-F978-F6EE-CF2E9A39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6096000" y="0"/>
            <a:ext cx="6096000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5BF78A28-95C9-74D7-B78E-24D901144BA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1CF0C921-0259-4569-A720-DD4893EA8DA6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AEF1ED4-3759-6817-4F35-7BA2C9C6EDA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03F3368-4BB5-8B4D-D135-1FE77F1E0E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63040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- 1/3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9" y="406522"/>
            <a:ext cx="3242422" cy="1507331"/>
          </a:xfrm>
        </p:spPr>
        <p:txBody>
          <a:bodyPr/>
          <a:lstStyle/>
          <a:p>
            <a:r>
              <a:rPr lang="en-GB" dirty="0"/>
              <a:t>Text + image – One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3242423" cy="3529013"/>
          </a:xfrm>
        </p:spPr>
        <p:txBody>
          <a:bodyPr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B79C-7AB6-F978-F6EE-CF2E9A39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36CA07-E8B6-DC86-0766-0C18452E56EA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4071100" y="0"/>
            <a:ext cx="8120900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151D4537-5763-7274-E84F-9795616327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30DBA5C-F9C0-4F37-8394-525BE1421FE0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5D3E84B-0F24-D7EB-EB17-EC8330348A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948750A-61E2-E9BF-E61C-5C06003EC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1161035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11354875" cy="3529013"/>
          </a:xfr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 marL="539750" indent="-276225"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69358C-A27E-B62F-A6F3-86FA03F3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AF31-766D-407E-86DA-D9855E1BA943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4DB57D-0FD0-93D9-118C-033B62D0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2497B-0A59-BF44-83CB-7C80BE05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B1B84-BFA9-3151-0FC0-6CBEE4F5F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9508181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+ Image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7296147" cy="1507331"/>
          </a:xfrm>
        </p:spPr>
        <p:txBody>
          <a:bodyPr/>
          <a:lstStyle/>
          <a:p>
            <a:r>
              <a:rPr lang="en-GB" dirty="0"/>
              <a:t>Text + image – Two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7296148" cy="3529013"/>
          </a:xfrm>
        </p:spPr>
        <p:txBody>
          <a:bodyPr numCol="2" spcCol="72000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E1D46A77-34AD-D49B-0041-12764C564290}"/>
              </a:ext>
            </a:extLst>
          </p:cNvPr>
          <p:cNvSpPr>
            <a:spLocks noGrp="1" noChangeAspect="1"/>
          </p:cNvSpPr>
          <p:nvPr>
            <p:ph type="pic" idx="12" hasCustomPrompt="1"/>
          </p:nvPr>
        </p:nvSpPr>
        <p:spPr>
          <a:xfrm>
            <a:off x="8124306" y="0"/>
            <a:ext cx="4067694" cy="6450013"/>
          </a:xfrm>
        </p:spPr>
        <p:txBody>
          <a:bodyPr lIns="0" tIns="900000" anchor="ctr">
            <a:noAutofit/>
          </a:bodyPr>
          <a:lstStyle>
            <a:lvl1pPr marL="0" indent="0" algn="ctr">
              <a:buNone/>
              <a:defRPr sz="20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Add image (or leave it blank)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FEF608F6-D9E6-5421-EB8F-09BF58B580D1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C4400F-A4E6-4E69-BBAF-BEEF006ED7CF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EFE881-1246-E032-F623-9AFD3B4AD9C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B7E906C-249E-1429-E5CF-F115DAFAF8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609394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Tex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74371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886B458-CFC7-451D-BE0D-720C4982F369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DC89F-279D-4DC8-C25B-F0FBC76DDA29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051570A-BC52-1D0E-162B-D3F7E60106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3977283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3 Figures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74369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99356FD-AD9C-4562-8397-07500EADC7D7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20DC89F-279D-4DC8-C25B-F0FBC76DDA29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860915D-8F0B-5965-C262-A10243971E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283533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4 Figures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65705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359997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3359997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312005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6312005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3EBBC17-FB9B-434C-927C-64B0D841EF9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918356-92FF-DAB8-FB96-6BC3B7BABFD5}"/>
              </a:ext>
            </a:extLst>
          </p:cNvPr>
          <p:cNvCxnSpPr>
            <a:cxnSpLocks/>
          </p:cNvCxnSpPr>
          <p:nvPr userDrawn="1"/>
        </p:nvCxnSpPr>
        <p:spPr>
          <a:xfrm>
            <a:off x="3143993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83366D4-8509-1C69-0C60-3933039D7624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9264013" y="4945223"/>
            <a:ext cx="25200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215A5E2-4F14-CA0F-4290-EF885CA6CEBB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9264013" y="4189848"/>
            <a:ext cx="25200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48A9C4-2723-B825-5E15-56A807EA07CF}"/>
              </a:ext>
            </a:extLst>
          </p:cNvPr>
          <p:cNvCxnSpPr>
            <a:cxnSpLocks/>
          </p:cNvCxnSpPr>
          <p:nvPr userDrawn="1"/>
        </p:nvCxnSpPr>
        <p:spPr>
          <a:xfrm>
            <a:off x="6096001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56FF48-9160-BB95-C2F9-976F23F0AB4D}"/>
              </a:ext>
            </a:extLst>
          </p:cNvPr>
          <p:cNvCxnSpPr>
            <a:cxnSpLocks/>
          </p:cNvCxnSpPr>
          <p:nvPr userDrawn="1"/>
        </p:nvCxnSpPr>
        <p:spPr>
          <a:xfrm>
            <a:off x="9048009" y="4189848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0BDBE6-29A1-71AA-4E31-C9182EFFD3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641839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s - 6 Figures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" y="414337"/>
            <a:ext cx="11374367" cy="1507331"/>
          </a:xfrm>
        </p:spPr>
        <p:txBody>
          <a:bodyPr/>
          <a:lstStyle/>
          <a:p>
            <a:r>
              <a:rPr lang="en-GB" dirty="0"/>
              <a:t>Highlights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151AE4-45E1-C164-C3A4-E74108B627D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FEB9F71-E218-F3F1-FFC4-B24316795DA9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407989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26208E89-CBD7-8001-B428-675A31C33EC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4C3E5-89DD-5431-6B90-84B954FBA1BD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477800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659FB45-4CE4-21FA-E437-1A1903271E35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7AC3EB90-7DFE-5645-0687-9D48DB5C3375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552308" y="4945223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3BD4DE0-8CC9-7759-9322-D59CF46AA055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BDF9BD-1115-7CB2-2F2F-FB1863552B2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8D63346-17BA-44B4-89A3-759BD8C65762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74736B2-FF69-7E11-6ED0-E78B011E0CC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77CBA06-FA4D-4A94-00DD-FFA9BDE34BB8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399323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A0DF995-600F-9185-689A-250B01AEFA29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99323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73088C5-F12F-9695-161D-C4BBBE26EB5C}"/>
              </a:ext>
            </a:extLst>
          </p:cNvPr>
          <p:cNvSpPr>
            <a:spLocks noGrp="1"/>
          </p:cNvSpPr>
          <p:nvPr>
            <p:ph type="body" idx="28" hasCustomPrompt="1"/>
          </p:nvPr>
        </p:nvSpPr>
        <p:spPr>
          <a:xfrm>
            <a:off x="4469134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D843059-A780-DC8C-56BB-70F48743736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469134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13AFCB3-CEF1-8CAD-C957-395725CD7BE3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43642" y="3172957"/>
            <a:ext cx="3236400" cy="720000"/>
          </a:xfrm>
        </p:spPr>
        <p:txBody>
          <a:bodyPr lIns="144000" anchor="b">
            <a:noAutofit/>
          </a:bodyPr>
          <a:lstStyle>
            <a:lvl1pPr marL="0" indent="0">
              <a:buNone/>
              <a:defRPr sz="4800" b="1">
                <a:solidFill>
                  <a:schemeClr val="accent2"/>
                </a:solidFill>
                <a:latin typeface="TWK Everett Medium" panose="020B0204000000000000" pitchFamily="34" charset="0"/>
                <a:cs typeface="TWK Everett Medium" panose="020B0204000000000000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D5AD507-DFF7-CE3D-B568-0BEC3FA19EF9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8543642" y="2417582"/>
            <a:ext cx="3236400" cy="720000"/>
          </a:xfrm>
        </p:spPr>
        <p:txBody>
          <a:bodyPr lIns="144000" anchor="t">
            <a:normAutofit/>
          </a:bodyPr>
          <a:lstStyle>
            <a:lvl1pPr marL="0" indent="0">
              <a:buNone/>
              <a:defRPr sz="1400" b="1" i="0">
                <a:solidFill>
                  <a:schemeClr val="tx2"/>
                </a:solidFill>
                <a:latin typeface="TWK Everett" panose="020B0204000000000000" pitchFamily="34" charset="77"/>
                <a:cs typeface="TWK Everett" panose="020B0204000000000000" pitchFamily="34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9EB904-F3D6-3FD1-40D0-CB20ED2E3DB2}"/>
              </a:ext>
            </a:extLst>
          </p:cNvPr>
          <p:cNvCxnSpPr>
            <a:cxnSpLocks/>
          </p:cNvCxnSpPr>
          <p:nvPr userDrawn="1"/>
        </p:nvCxnSpPr>
        <p:spPr>
          <a:xfrm>
            <a:off x="4073299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8CA076-C3BD-2FE4-7B64-03984E89CB15}"/>
              </a:ext>
            </a:extLst>
          </p:cNvPr>
          <p:cNvCxnSpPr>
            <a:cxnSpLocks/>
          </p:cNvCxnSpPr>
          <p:nvPr userDrawn="1"/>
        </p:nvCxnSpPr>
        <p:spPr>
          <a:xfrm>
            <a:off x="8129190" y="4193507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AEEBDAE-64CA-5107-784F-A1A58E2A8ACE}"/>
              </a:ext>
            </a:extLst>
          </p:cNvPr>
          <p:cNvCxnSpPr>
            <a:cxnSpLocks/>
          </p:cNvCxnSpPr>
          <p:nvPr userDrawn="1"/>
        </p:nvCxnSpPr>
        <p:spPr>
          <a:xfrm>
            <a:off x="4073525" y="2417582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B7D7C90-9E09-E9DA-7ACA-43F5789F5BA6}"/>
              </a:ext>
            </a:extLst>
          </p:cNvPr>
          <p:cNvCxnSpPr>
            <a:cxnSpLocks/>
          </p:cNvCxnSpPr>
          <p:nvPr userDrawn="1"/>
        </p:nvCxnSpPr>
        <p:spPr>
          <a:xfrm>
            <a:off x="8129416" y="2417582"/>
            <a:ext cx="0" cy="144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9E5C51-B096-6534-466B-CCAEB88011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293310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lank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CE074-280D-E3DA-0754-A10998DD11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Document Name</a:t>
            </a:r>
            <a:endParaRPr lang="en-GB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DA3A50D-B84A-F7A8-B010-BD5F4344E3C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25A3273-04CF-4306-AE4B-2B496B03FCF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C48478-4B68-D589-72E3-035A11D54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57464-C027-3E77-351F-748178B4BD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238922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 - Message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2420937"/>
            <a:ext cx="9936956" cy="3622833"/>
          </a:xfrm>
        </p:spPr>
        <p:txBody>
          <a:bodyPr anchor="b"/>
          <a:lstStyle/>
          <a:p>
            <a:r>
              <a:rPr lang="en-GB" dirty="0"/>
              <a:t>Enter Sign-off Message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CC75F8-5AC5-39FF-6E61-B741036C9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F3473C-C24E-D997-B32F-4303ABFD05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8" y="0"/>
            <a:ext cx="133383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26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Page - Elevate Digital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36F06E9B-73CB-3BCE-5217-BF1C5D8ED9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2742" y="2950491"/>
            <a:ext cx="6026400" cy="9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92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2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5202691" cy="3529013"/>
          </a:xfr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8BEC9D-2EB5-BC6C-53CD-0F3F434F50A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74971" y="2421731"/>
            <a:ext cx="5202691" cy="3529013"/>
          </a:xfrm>
        </p:spPr>
        <p:txBody>
          <a:bodyPr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A9D908D-BD84-C09E-1C01-B31DB3DF145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92100EBF-716C-4ECD-ADFF-C175DFC8251B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661E9C7-B915-62A8-09EC-6820AA9389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35AED0F-F44A-6DD3-E9B2-FC8C3163145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0D7F7AA-5F6C-F2EB-4340-4E55D2971F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4242317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11360894" cy="1507331"/>
          </a:xfrm>
        </p:spPr>
        <p:txBody>
          <a:bodyPr/>
          <a:lstStyle/>
          <a:p>
            <a:r>
              <a:rPr lang="en-GB" dirty="0"/>
              <a:t>Content – Three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3236400" cy="3529013"/>
          </a:xfr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29266" y="2421731"/>
            <a:ext cx="3236400" cy="3529013"/>
          </a:xfrm>
        </p:spPr>
        <p:txBody>
          <a:bodyPr>
            <a:no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GB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77800" y="2421731"/>
            <a:ext cx="3236400" cy="3529013"/>
          </a:xfrm>
        </p:spPr>
        <p:txBody>
          <a:bodyPr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GB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EF691F-B0E7-02C5-142D-4B245931A1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DB583B-56F3-4901-8B2E-B46309F55F8F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F3CF1D-2683-BDE3-CB52-D04713FFBD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4686C-C0D3-A821-05C7-D047E0F0B2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AFBA0-8D0C-335D-0677-E8F63CC8D5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449810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3 column - Light - 1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DD012DC-9210-7911-D228-758F7879AD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8124306" y="0"/>
            <a:ext cx="4067694" cy="6443663"/>
          </a:xfrm>
          <a:prstGeom prst="rect">
            <a:avLst/>
          </a:prstGeom>
          <a:solidFill>
            <a:schemeClr val="tx2"/>
          </a:solidFill>
          <a:ln w="952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7299862" cy="1507331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Content – Three column – 1 Dark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3236400" cy="3529013"/>
          </a:xfrm>
        </p:spPr>
        <p:txBody>
          <a:bodyPr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529266" y="2421731"/>
            <a:ext cx="3236400" cy="3529013"/>
          </a:xfrm>
        </p:spPr>
        <p:txBody>
          <a:bodyPr>
            <a:noAutofit/>
          </a:bodyPr>
          <a:lstStyle>
            <a:lvl1pPr>
              <a:defRPr lang="en-US" sz="1800" dirty="0">
                <a:solidFill>
                  <a:schemeClr val="bg1"/>
                </a:solidFill>
              </a:defRPr>
            </a:lvl1pPr>
            <a:lvl2pPr>
              <a:defRPr lang="en-US" sz="1600" dirty="0">
                <a:solidFill>
                  <a:schemeClr val="bg1"/>
                </a:solidFill>
              </a:defRPr>
            </a:lvl2pPr>
            <a:lvl3pPr>
              <a:defRPr lang="en-US" sz="1600" dirty="0">
                <a:solidFill>
                  <a:schemeClr val="bg1"/>
                </a:solidFill>
              </a:defRPr>
            </a:lvl3pPr>
            <a:lvl4pPr>
              <a:defRPr lang="en-US" sz="1600" dirty="0">
                <a:solidFill>
                  <a:schemeClr val="bg1"/>
                </a:solidFill>
              </a:defRPr>
            </a:lvl4pPr>
            <a:lvl5pPr>
              <a:defRPr lang="en-GB" sz="16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77800" y="2421731"/>
            <a:ext cx="3236400" cy="3529013"/>
          </a:xfrm>
        </p:spPr>
        <p:txBody>
          <a:bodyPr>
            <a:noAutofit/>
          </a:bodyPr>
          <a:lstStyle>
            <a:lvl1pPr>
              <a:defRPr lang="en-US" sz="18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600" dirty="0"/>
            </a:lvl4pPr>
            <a:lvl5pPr>
              <a:defRPr lang="en-GB" sz="16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AEF691F-B0E7-02C5-142D-4B245931A1BE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6523BFC3-CC45-48AF-9881-BFC87FC82516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FF3CF1D-2683-BDE3-CB52-D04713FFBD7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494686C-C0D3-A821-05C7-D047E0F0B24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DB7902-8EE9-E38B-151B-4F6C277CA7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1465344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4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2830-A85A-FC97-B8FD-E8212C493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8" y="414337"/>
            <a:ext cx="11362270" cy="1507331"/>
          </a:xfrm>
        </p:spPr>
        <p:txBody>
          <a:bodyPr/>
          <a:lstStyle/>
          <a:p>
            <a:r>
              <a:rPr lang="en-GB" dirty="0"/>
              <a:t>4 Column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59F67-5C9B-35CA-99D9-68E17D3B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2530339" cy="3771251"/>
          </a:xfrm>
          <a:ln w="12700"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txBody>
          <a:bodyPr>
            <a:no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GB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FCB6C6-4D62-3A49-B17B-3F31C4791C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302644" y="2423029"/>
            <a:ext cx="2530339" cy="3771251"/>
          </a:xfrm>
        </p:spPr>
        <p:txBody>
          <a:bodyPr>
            <a:no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400"/>
            </a:lvl4pPr>
            <a:lvl5pPr>
              <a:defRPr lang="en-GB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686B33-A5F6-9A41-B16C-7E503485E1F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359018" y="2421731"/>
            <a:ext cx="2530340" cy="3771251"/>
          </a:xfrm>
        </p:spPr>
        <p:txBody>
          <a:bodyPr>
            <a:no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400"/>
            </a:lvl4pPr>
            <a:lvl5pPr>
              <a:defRPr lang="en-GB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5680AF-BABE-564F-D670-F1ACC78C9F5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246269" y="2423029"/>
            <a:ext cx="2530339" cy="3771251"/>
          </a:xfrm>
        </p:spPr>
        <p:txBody>
          <a:bodyPr>
            <a:noAutofit/>
          </a:bodyPr>
          <a:lstStyle>
            <a:lvl1pPr>
              <a:defRPr lang="en-US" sz="16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GB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1579B8EB-6FD0-3B5E-3067-AE398389C955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78178EF1-5E55-47A6-A141-5A924D15B006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B69CC1-473F-B9C1-E999-61B772924AE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03F0A4-7F0D-B0C8-8856-F81A5C3B1E6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</p:spPr>
        <p:txBody>
          <a:bodyPr/>
          <a:lstStyle/>
          <a:p>
            <a:fld id="{C560CD57-A0BE-4480-8136-EA13F02193C3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B1F19C2-9E2D-FB27-55D9-87C74AD9A28A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AC7ED1-B7AC-40E1-4409-A2F6AD2EE602}"/>
              </a:ext>
            </a:extLst>
          </p:cNvPr>
          <p:cNvSpPr txBox="1"/>
          <p:nvPr userDrawn="1"/>
        </p:nvSpPr>
        <p:spPr>
          <a:xfrm>
            <a:off x="3173270" y="-403720"/>
            <a:ext cx="336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28F1E0-2AC2-0CA7-9633-1141BE4ECF0A}"/>
              </a:ext>
            </a:extLst>
          </p:cNvPr>
          <p:cNvCxnSpPr>
            <a:cxnSpLocks/>
          </p:cNvCxnSpPr>
          <p:nvPr userDrawn="1"/>
        </p:nvCxnSpPr>
        <p:spPr>
          <a:xfrm>
            <a:off x="3146435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5A193C-FA7D-BB44-6FCF-D8AEC488BD75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B19B21-3B83-D763-17AE-A0002F122A8D}"/>
              </a:ext>
            </a:extLst>
          </p:cNvPr>
          <p:cNvSpPr txBox="1"/>
          <p:nvPr userDrawn="1"/>
        </p:nvSpPr>
        <p:spPr>
          <a:xfrm>
            <a:off x="9077793" y="-403720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3/4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18D885-79BC-8292-41FD-E8EE2B0B5104}"/>
              </a:ext>
            </a:extLst>
          </p:cNvPr>
          <p:cNvCxnSpPr>
            <a:cxnSpLocks/>
          </p:cNvCxnSpPr>
          <p:nvPr userDrawn="1"/>
        </p:nvCxnSpPr>
        <p:spPr>
          <a:xfrm>
            <a:off x="905095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6046D7C-85A4-1EAB-DFB2-B3BB80C907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988" y="65881"/>
            <a:ext cx="11376025" cy="287338"/>
          </a:xfrm>
          <a:noFill/>
        </p:spPr>
        <p:txBody>
          <a:bodyPr wrap="none" lIns="0" tIns="0" rIns="180000" bIns="0" rtlCol="0" anchor="ctr">
            <a:noAutofit/>
          </a:bodyPr>
          <a:lstStyle>
            <a:lvl1pPr>
              <a:defRPr lang="en-US" sz="1000" dirty="0" smtClean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Section title (or leave it blank)</a:t>
            </a:r>
          </a:p>
        </p:txBody>
      </p:sp>
    </p:spTree>
    <p:extLst>
      <p:ext uri="{BB962C8B-B14F-4D97-AF65-F5344CB8AC3E}">
        <p14:creationId xmlns:p14="http://schemas.microsoft.com/office/powerpoint/2010/main" val="200612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80" userDrawn="1">
          <p15:clr>
            <a:srgbClr val="FBAE40"/>
          </p15:clr>
        </p15:guide>
        <p15:guide id="2" pos="570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image" Target="../media/image3.sv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>
            <a:extLst>
              <a:ext uri="{FF2B5EF4-FFF2-40B4-BE49-F238E27FC236}">
                <a16:creationId xmlns:a16="http://schemas.microsoft.com/office/drawing/2014/main" id="{64915BA0-01E8-09DB-6C61-1210E06D20B1}"/>
              </a:ext>
            </a:extLst>
          </p:cNvPr>
          <p:cNvSpPr txBox="1"/>
          <p:nvPr userDrawn="1"/>
        </p:nvSpPr>
        <p:spPr>
          <a:xfrm>
            <a:off x="9931288" y="6443663"/>
            <a:ext cx="2216530" cy="414337"/>
          </a:xfrm>
          <a:prstGeom prst="rect">
            <a:avLst/>
          </a:prstGeom>
          <a:noFill/>
        </p:spPr>
        <p:txBody>
          <a:bodyPr vert="horz" wrap="none" lIns="180000" tIns="0" rIns="180000" bIns="0" rtlCol="0" anchor="ctr">
            <a:no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Font typeface="TWK Everett Light" panose="020B0204000000000000" pitchFamily="34" charset="0"/>
              <a:buNone/>
              <a:defRPr sz="1000" b="0" i="0">
                <a:latin typeface="TWK Everett Light" panose="020B0204000000000000" pitchFamily="34" charset="77"/>
                <a:cs typeface="TWK Everett Light" panose="020B0204000000000000" pitchFamily="34" charset="77"/>
              </a:defRPr>
            </a:lvl1pPr>
            <a:lvl2pPr marL="269875" indent="-269875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160000"/>
              <a:buFont typeface="TWK Everett Light" panose="020B0204000000000000" pitchFamily="34" charset="0"/>
              <a:buChar char="-"/>
              <a:tabLst>
                <a:tab pos="360363" algn="l"/>
              </a:tabLst>
              <a:defRPr sz="2000" b="0" i="0">
                <a:solidFill>
                  <a:schemeClr val="tx2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defRPr>
            </a:lvl2pPr>
            <a:lvl3pPr marL="539750" indent="-276225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160000"/>
              <a:buFont typeface="TWK Everett Light" panose="020B0204000000000000" pitchFamily="34" charset="0"/>
              <a:buChar char="-"/>
              <a:tabLst/>
              <a:defRPr sz="2000" b="0" i="0">
                <a:solidFill>
                  <a:schemeClr val="tx2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defRPr>
            </a:lvl3pPr>
            <a:lvl4pPr marL="808038" indent="-269875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160000"/>
              <a:buFont typeface="TWK Everett Light" panose="020B0204000000000000" pitchFamily="34" charset="0"/>
              <a:buChar char="-"/>
              <a:tabLst/>
              <a:defRPr sz="2000" b="0" i="0">
                <a:solidFill>
                  <a:schemeClr val="tx2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defRPr>
            </a:lvl4pPr>
            <a:lvl5pPr marL="808038" indent="269875">
              <a:lnSpc>
                <a:spcPct val="100000"/>
              </a:lnSpc>
              <a:spcBef>
                <a:spcPts val="500"/>
              </a:spcBef>
              <a:buClr>
                <a:schemeClr val="accent2"/>
              </a:buClr>
              <a:buSzPct val="160000"/>
              <a:buFont typeface="TWK Everett Light" panose="020B0204000000000000" pitchFamily="34" charset="0"/>
              <a:buChar char="-"/>
              <a:tabLst>
                <a:tab pos="715963" algn="l"/>
                <a:tab pos="1076325" algn="l"/>
              </a:tabLst>
              <a:defRPr sz="2000" b="0" i="0">
                <a:solidFill>
                  <a:schemeClr val="tx2"/>
                </a:solidFill>
                <a:latin typeface="TWK Everett Light" panose="020B0204000000000000" pitchFamily="34" charset="0"/>
                <a:cs typeface="TWK Everett Light" panose="020B0204000000000000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noProof="0"/>
              <a:t>C2 - Restricted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298AFC-65D0-902A-A7A5-BD9C9212C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24825" y="6452233"/>
            <a:ext cx="1822251" cy="406800"/>
          </a:xfrm>
          <a:prstGeom prst="rect">
            <a:avLst/>
          </a:prstGeom>
          <a:noFill/>
        </p:spPr>
        <p:txBody>
          <a:bodyPr wrap="square" lIns="180000" tIns="0" rIns="180000" bIns="0" rtlCol="0" anchor="ctr">
            <a:noAutofit/>
          </a:bodyPr>
          <a:lstStyle>
            <a:lvl1pPr>
              <a:defRPr lang="en-US" sz="1000" b="0" i="0" smtClean="0">
                <a:latin typeface="TWK Everett Light" panose="020B0204000000000000" pitchFamily="34" charset="77"/>
                <a:cs typeface="TWK Everett Light" panose="020B0204000000000000" pitchFamily="34" charset="77"/>
              </a:defRPr>
            </a:lvl1pPr>
          </a:lstStyle>
          <a:p>
            <a:fld id="{49A61214-C737-4382-9B3B-881B0AB456AE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4902D-9BF0-3342-340B-D23705B9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65704" cy="150733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Master slide - Do not edit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DA8E2-88B8-79E4-B5FD-FDDE6BD1D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38" y="2421731"/>
            <a:ext cx="11365704" cy="352901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D1141F-5BE0-0482-671A-52F67D5BE306}"/>
              </a:ext>
            </a:extLst>
          </p:cNvPr>
          <p:cNvCxnSpPr>
            <a:cxnSpLocks/>
          </p:cNvCxnSpPr>
          <p:nvPr/>
        </p:nvCxnSpPr>
        <p:spPr>
          <a:xfrm>
            <a:off x="9955362" y="6450013"/>
            <a:ext cx="0" cy="414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2A664F-60C5-FCBA-B562-E73997E5C443}"/>
              </a:ext>
            </a:extLst>
          </p:cNvPr>
          <p:cNvCxnSpPr>
            <a:cxnSpLocks/>
          </p:cNvCxnSpPr>
          <p:nvPr/>
        </p:nvCxnSpPr>
        <p:spPr>
          <a:xfrm>
            <a:off x="11780042" y="6450013"/>
            <a:ext cx="0" cy="414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AC6FF-E779-90C8-8B23-7B83BF868D03}"/>
              </a:ext>
            </a:extLst>
          </p:cNvPr>
          <p:cNvCxnSpPr>
            <a:cxnSpLocks/>
          </p:cNvCxnSpPr>
          <p:nvPr/>
        </p:nvCxnSpPr>
        <p:spPr>
          <a:xfrm>
            <a:off x="8126550" y="6450013"/>
            <a:ext cx="0" cy="414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752CA-A78F-C6CA-CBBC-1EFA0A3F01CC}"/>
              </a:ext>
            </a:extLst>
          </p:cNvPr>
          <p:cNvCxnSpPr>
            <a:cxnSpLocks/>
          </p:cNvCxnSpPr>
          <p:nvPr/>
        </p:nvCxnSpPr>
        <p:spPr>
          <a:xfrm>
            <a:off x="4073650" y="6450013"/>
            <a:ext cx="0" cy="4143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33594D20-54D5-D98C-6173-7927B822981E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409410" y="6519023"/>
            <a:ext cx="413481" cy="28345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6C218-4370-97B1-8313-13B132685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71619" y="6452233"/>
            <a:ext cx="4052687" cy="406800"/>
          </a:xfrm>
          <a:prstGeom prst="rect">
            <a:avLst/>
          </a:prstGeom>
          <a:noFill/>
        </p:spPr>
        <p:txBody>
          <a:bodyPr wrap="square" lIns="180000" tIns="0" rIns="180000" bIns="0" rtlCol="0" anchor="ctr">
            <a:noAutofit/>
          </a:bodyPr>
          <a:lstStyle>
            <a:lvl1pPr>
              <a:defRPr lang="en-GB" sz="1000" b="0" i="0" smtClean="0">
                <a:latin typeface="TWK Everett Light" panose="020B0204000000000000" pitchFamily="34" charset="77"/>
                <a:cs typeface="TWK Everett Light" panose="020B0204000000000000" pitchFamily="34" charset="77"/>
              </a:defRPr>
            </a:lvl1pPr>
          </a:lstStyle>
          <a:p>
            <a:r>
              <a:rPr lang="fr-FR" dirty="0"/>
              <a:t>Document Name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B6E966-C577-7C75-0D67-51E545EF8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0042" y="6452233"/>
            <a:ext cx="411955" cy="406800"/>
          </a:xfrm>
          <a:prstGeom prst="rect">
            <a:avLst/>
          </a:prstGeom>
          <a:noFill/>
        </p:spPr>
        <p:txBody>
          <a:bodyPr wrap="none" lIns="108000" tIns="0" rIns="180000" bIns="0" rtlCol="0" anchor="ctr">
            <a:noAutofit/>
          </a:bodyPr>
          <a:lstStyle>
            <a:lvl1pPr>
              <a:defRPr lang="en-US" sz="1000" b="0" i="0" smtClean="0">
                <a:latin typeface="TWK Everett Light" panose="020B0204000000000000" pitchFamily="34" charset="77"/>
                <a:cs typeface="TWK Everett Light" panose="020B0204000000000000" pitchFamily="34" charset="77"/>
              </a:defRPr>
            </a:lvl1pPr>
          </a:lstStyle>
          <a:p>
            <a:fld id="{C560CD57-A0BE-4480-8136-EA13F02193C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52E2D-E473-115A-EF19-A8DA25BC8CBE}"/>
              </a:ext>
            </a:extLst>
          </p:cNvPr>
          <p:cNvSpPr/>
          <p:nvPr/>
        </p:nvSpPr>
        <p:spPr>
          <a:xfrm>
            <a:off x="-1486015" y="988890"/>
            <a:ext cx="756000" cy="322395"/>
          </a:xfrm>
          <a:prstGeom prst="rect">
            <a:avLst/>
          </a:prstGeom>
          <a:solidFill>
            <a:srgbClr val="0F0E2B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Midnight Blue</a:t>
            </a:r>
          </a:p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#0F0E2B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C52DF8-46B1-39F5-FF6A-95072D969603}"/>
              </a:ext>
            </a:extLst>
          </p:cNvPr>
          <p:cNvSpPr/>
          <p:nvPr/>
        </p:nvSpPr>
        <p:spPr>
          <a:xfrm>
            <a:off x="-1486015" y="659260"/>
            <a:ext cx="756000" cy="322395"/>
          </a:xfrm>
          <a:prstGeom prst="rect">
            <a:avLst/>
          </a:prstGeom>
          <a:solidFill>
            <a:srgbClr val="FFFAF0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Cream</a:t>
            </a:r>
          </a:p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#FFFAF0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5BC8D-93D4-39BC-BE5C-86E07E5D64C7}"/>
              </a:ext>
            </a:extLst>
          </p:cNvPr>
          <p:cNvSpPr/>
          <p:nvPr/>
        </p:nvSpPr>
        <p:spPr>
          <a:xfrm>
            <a:off x="-1486015" y="3085134"/>
            <a:ext cx="756000" cy="322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AF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Accent 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F672AF-6A45-3C50-50CC-ABBD046E6805}"/>
              </a:ext>
            </a:extLst>
          </p:cNvPr>
          <p:cNvSpPr/>
          <p:nvPr/>
        </p:nvSpPr>
        <p:spPr>
          <a:xfrm>
            <a:off x="-1486015" y="1318520"/>
            <a:ext cx="756000" cy="322395"/>
          </a:xfrm>
          <a:prstGeom prst="rect">
            <a:avLst/>
          </a:prstGeom>
          <a:solidFill>
            <a:srgbClr val="6DA5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Sky Blue</a:t>
            </a:r>
          </a:p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#6DA5FF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91BC94-071F-F1C7-E946-8EB3A58E7A64}"/>
              </a:ext>
            </a:extLst>
          </p:cNvPr>
          <p:cNvSpPr/>
          <p:nvPr/>
        </p:nvSpPr>
        <p:spPr>
          <a:xfrm>
            <a:off x="-1472598" y="329630"/>
            <a:ext cx="756000" cy="32239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Black</a:t>
            </a:r>
          </a:p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#000000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5AEE0E-A8EA-752E-798D-EDD49802464E}"/>
              </a:ext>
            </a:extLst>
          </p:cNvPr>
          <p:cNvSpPr/>
          <p:nvPr/>
        </p:nvSpPr>
        <p:spPr>
          <a:xfrm>
            <a:off x="-1472598" y="0"/>
            <a:ext cx="756000" cy="3223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White</a:t>
            </a:r>
          </a:p>
          <a:p>
            <a:pPr algn="l"/>
            <a:r>
              <a:rPr lang="en-US" sz="800" b="0" noProof="0" dirty="0">
                <a:solidFill>
                  <a:srgbClr val="00000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#FFFFFF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614E579-1C5E-02BE-A67D-17A04A9A131B}"/>
              </a:ext>
            </a:extLst>
          </p:cNvPr>
          <p:cNvSpPr/>
          <p:nvPr/>
        </p:nvSpPr>
        <p:spPr>
          <a:xfrm>
            <a:off x="-1486015" y="3410584"/>
            <a:ext cx="756000" cy="3223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AF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Accent 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07AAC5-242F-622A-0F5B-C134DA7E3653}"/>
              </a:ext>
            </a:extLst>
          </p:cNvPr>
          <p:cNvSpPr/>
          <p:nvPr/>
        </p:nvSpPr>
        <p:spPr>
          <a:xfrm>
            <a:off x="-1486015" y="1648151"/>
            <a:ext cx="756000" cy="322395"/>
          </a:xfrm>
          <a:prstGeom prst="rect">
            <a:avLst/>
          </a:prstGeom>
          <a:solidFill>
            <a:srgbClr val="1F24E8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Cobalt Blue</a:t>
            </a:r>
          </a:p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#1F24E8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12796F-D85D-663D-8B49-3D6D94AD18A3}"/>
              </a:ext>
            </a:extLst>
          </p:cNvPr>
          <p:cNvSpPr/>
          <p:nvPr/>
        </p:nvSpPr>
        <p:spPr>
          <a:xfrm>
            <a:off x="-1486015" y="2759683"/>
            <a:ext cx="756000" cy="3223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AF0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Accent 4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4A501EC-27CD-B2EA-603D-C12FF36DBFE9}"/>
              </a:ext>
            </a:extLst>
          </p:cNvPr>
          <p:cNvCxnSpPr>
            <a:cxnSpLocks/>
          </p:cNvCxnSpPr>
          <p:nvPr/>
        </p:nvCxnSpPr>
        <p:spPr>
          <a:xfrm>
            <a:off x="409410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7549DC0-0C37-9C23-11A6-EF844B76E366}"/>
              </a:ext>
            </a:extLst>
          </p:cNvPr>
          <p:cNvSpPr txBox="1"/>
          <p:nvPr/>
        </p:nvSpPr>
        <p:spPr>
          <a:xfrm>
            <a:off x="449580" y="-465275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LEFT </a:t>
            </a:r>
          </a:p>
          <a:p>
            <a:r>
              <a:rPr lang="fr-FR" sz="800" dirty="0">
                <a:solidFill>
                  <a:srgbClr val="0F0E2B"/>
                </a:solidFill>
              </a:rPr>
              <a:t>MARGIN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E34F39-72C4-1AC2-9221-8A54A2D8DE69}"/>
              </a:ext>
            </a:extLst>
          </p:cNvPr>
          <p:cNvCxnSpPr>
            <a:cxnSpLocks/>
          </p:cNvCxnSpPr>
          <p:nvPr/>
        </p:nvCxnSpPr>
        <p:spPr>
          <a:xfrm>
            <a:off x="11784483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7822C89-0213-02F1-3DA7-67E7C8007C3D}"/>
              </a:ext>
            </a:extLst>
          </p:cNvPr>
          <p:cNvSpPr txBox="1"/>
          <p:nvPr/>
        </p:nvSpPr>
        <p:spPr>
          <a:xfrm>
            <a:off x="11824653" y="-465275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RIGHT </a:t>
            </a:r>
          </a:p>
          <a:p>
            <a:r>
              <a:rPr lang="fr-FR" sz="800" dirty="0">
                <a:solidFill>
                  <a:srgbClr val="0F0E2B"/>
                </a:solidFill>
              </a:rPr>
              <a:t>MARGIN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07C0A06-D84D-1594-0307-040CDCC26B7F}"/>
              </a:ext>
            </a:extLst>
          </p:cNvPr>
          <p:cNvCxnSpPr>
            <a:cxnSpLocks/>
          </p:cNvCxnSpPr>
          <p:nvPr/>
        </p:nvCxnSpPr>
        <p:spPr>
          <a:xfrm rot="5400000">
            <a:off x="12500614" y="5801581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10E1EEB-1892-37B9-9102-105754A5878C}"/>
              </a:ext>
            </a:extLst>
          </p:cNvPr>
          <p:cNvSpPr txBox="1"/>
          <p:nvPr/>
        </p:nvSpPr>
        <p:spPr>
          <a:xfrm>
            <a:off x="12350143" y="5954733"/>
            <a:ext cx="662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BOTTOM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1C1C36C-4667-A819-8A98-3EDFFD38C780}"/>
              </a:ext>
            </a:extLst>
          </p:cNvPr>
          <p:cNvCxnSpPr>
            <a:cxnSpLocks/>
          </p:cNvCxnSpPr>
          <p:nvPr/>
        </p:nvCxnSpPr>
        <p:spPr>
          <a:xfrm rot="5400000">
            <a:off x="12500614" y="2270484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CD99EFD-0596-9F46-48BA-80BCAE06F369}"/>
              </a:ext>
            </a:extLst>
          </p:cNvPr>
          <p:cNvSpPr txBox="1"/>
          <p:nvPr userDrawn="1"/>
        </p:nvSpPr>
        <p:spPr>
          <a:xfrm>
            <a:off x="12350143" y="2166090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TOP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09CE779-719E-23A6-5013-440DBF19B091}"/>
              </a:ext>
            </a:extLst>
          </p:cNvPr>
          <p:cNvCxnSpPr>
            <a:cxnSpLocks/>
          </p:cNvCxnSpPr>
          <p:nvPr/>
        </p:nvCxnSpPr>
        <p:spPr>
          <a:xfrm>
            <a:off x="4072408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716C49F-33F4-CB9C-560E-74AA4A7585DE}"/>
              </a:ext>
            </a:extLst>
          </p:cNvPr>
          <p:cNvSpPr txBox="1"/>
          <p:nvPr/>
        </p:nvSpPr>
        <p:spPr>
          <a:xfrm>
            <a:off x="4099243" y="-403720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1/3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21E6AC7-E32A-56C7-3F41-B3C45712C21B}"/>
              </a:ext>
            </a:extLst>
          </p:cNvPr>
          <p:cNvCxnSpPr>
            <a:cxnSpLocks/>
          </p:cNvCxnSpPr>
          <p:nvPr/>
        </p:nvCxnSpPr>
        <p:spPr>
          <a:xfrm>
            <a:off x="8125687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1B0BFF2-2A42-15A5-57C2-4399F9093DA7}"/>
              </a:ext>
            </a:extLst>
          </p:cNvPr>
          <p:cNvSpPr txBox="1"/>
          <p:nvPr/>
        </p:nvSpPr>
        <p:spPr>
          <a:xfrm>
            <a:off x="8170266" y="-40372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2/3</a:t>
            </a:r>
            <a:endParaRPr lang="en-US" sz="800" dirty="0">
              <a:solidFill>
                <a:srgbClr val="0F0E2B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E8EFA58-0BAE-A74E-9EF5-0757A3E45F7C}"/>
              </a:ext>
            </a:extLst>
          </p:cNvPr>
          <p:cNvCxnSpPr>
            <a:cxnSpLocks/>
          </p:cNvCxnSpPr>
          <p:nvPr/>
        </p:nvCxnSpPr>
        <p:spPr>
          <a:xfrm>
            <a:off x="6097233" y="-446468"/>
            <a:ext cx="0" cy="3009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993DAE8-456F-B7CC-61DD-E4B9A403616B}"/>
              </a:ext>
            </a:extLst>
          </p:cNvPr>
          <p:cNvSpPr txBox="1"/>
          <p:nvPr/>
        </p:nvSpPr>
        <p:spPr>
          <a:xfrm>
            <a:off x="6147527" y="-403720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F0E2B"/>
                </a:solidFill>
              </a:rPr>
              <a:t>1/2</a:t>
            </a:r>
            <a:endParaRPr lang="en-US" sz="800" dirty="0">
              <a:solidFill>
                <a:srgbClr val="0F0E2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09036B-FD58-A47E-1963-DDEFD038E17E}"/>
              </a:ext>
            </a:extLst>
          </p:cNvPr>
          <p:cNvSpPr/>
          <p:nvPr/>
        </p:nvSpPr>
        <p:spPr>
          <a:xfrm>
            <a:off x="-1486015" y="2434232"/>
            <a:ext cx="756000" cy="3223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Accent 1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5ED75B0-6D51-F17B-457F-F99999076C84}"/>
              </a:ext>
            </a:extLst>
          </p:cNvPr>
          <p:cNvPicPr>
            <a:picLocks noChangeAspect="1"/>
          </p:cNvPicPr>
          <p:nvPr userDrawn="1"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409410" y="6519023"/>
            <a:ext cx="413481" cy="283459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E6079B-3DF8-9FF1-D3E7-E97A1916916D}"/>
              </a:ext>
            </a:extLst>
          </p:cNvPr>
          <p:cNvCxnSpPr>
            <a:cxnSpLocks/>
          </p:cNvCxnSpPr>
          <p:nvPr userDrawn="1"/>
        </p:nvCxnSpPr>
        <p:spPr>
          <a:xfrm>
            <a:off x="409410" y="-446468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7933FBF-64A4-C42A-7466-9011997C1BDA}"/>
              </a:ext>
            </a:extLst>
          </p:cNvPr>
          <p:cNvCxnSpPr>
            <a:cxnSpLocks/>
          </p:cNvCxnSpPr>
          <p:nvPr userDrawn="1"/>
        </p:nvCxnSpPr>
        <p:spPr>
          <a:xfrm>
            <a:off x="11784483" y="-446468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B238278-399B-50DB-E174-BC1814A2BAA6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500614" y="5801581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F248C9F-3037-5469-9267-5014A1B2C932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2500614" y="2270484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58B3490-AFB0-8C96-A0AD-7931F4E34962}"/>
              </a:ext>
            </a:extLst>
          </p:cNvPr>
          <p:cNvCxnSpPr>
            <a:cxnSpLocks/>
          </p:cNvCxnSpPr>
          <p:nvPr userDrawn="1"/>
        </p:nvCxnSpPr>
        <p:spPr>
          <a:xfrm>
            <a:off x="4072408" y="-446468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24B4E72-0BD5-64BE-4557-83083C6FEF26}"/>
              </a:ext>
            </a:extLst>
          </p:cNvPr>
          <p:cNvCxnSpPr>
            <a:cxnSpLocks/>
          </p:cNvCxnSpPr>
          <p:nvPr userDrawn="1"/>
        </p:nvCxnSpPr>
        <p:spPr>
          <a:xfrm>
            <a:off x="8125687" y="-446468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36F3007-B40C-AD4D-49ED-7D7AC15023A2}"/>
              </a:ext>
            </a:extLst>
          </p:cNvPr>
          <p:cNvCxnSpPr>
            <a:cxnSpLocks/>
          </p:cNvCxnSpPr>
          <p:nvPr userDrawn="1"/>
        </p:nvCxnSpPr>
        <p:spPr>
          <a:xfrm>
            <a:off x="6097233" y="-446468"/>
            <a:ext cx="0" cy="300941"/>
          </a:xfrm>
          <a:prstGeom prst="straightConnector1">
            <a:avLst/>
          </a:prstGeom>
          <a:ln>
            <a:solidFill>
              <a:srgbClr val="0F0E2B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BD23FD05-8A82-0687-079B-80D4C030735F}"/>
              </a:ext>
            </a:extLst>
          </p:cNvPr>
          <p:cNvSpPr/>
          <p:nvPr userDrawn="1"/>
        </p:nvSpPr>
        <p:spPr>
          <a:xfrm>
            <a:off x="-1486015" y="2434232"/>
            <a:ext cx="756000" cy="3223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0" noProof="0" dirty="0">
                <a:solidFill>
                  <a:srgbClr val="0F0E2B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Accent 3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04A0CBF-6A92-D6CF-9720-9846E51E7F4C}"/>
              </a:ext>
            </a:extLst>
          </p:cNvPr>
          <p:cNvSpPr/>
          <p:nvPr userDrawn="1"/>
        </p:nvSpPr>
        <p:spPr>
          <a:xfrm>
            <a:off x="-1486015" y="4464354"/>
            <a:ext cx="756000" cy="322395"/>
          </a:xfrm>
          <a:prstGeom prst="rect">
            <a:avLst/>
          </a:prstGeom>
          <a:solidFill>
            <a:srgbClr val="936D1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1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Amber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998E555-6EA3-2151-6EA4-A9F561F9B426}"/>
              </a:ext>
            </a:extLst>
          </p:cNvPr>
          <p:cNvSpPr/>
          <p:nvPr userDrawn="1"/>
        </p:nvSpPr>
        <p:spPr>
          <a:xfrm>
            <a:off x="-1486015" y="4789804"/>
            <a:ext cx="756000" cy="322395"/>
          </a:xfrm>
          <a:prstGeom prst="rect">
            <a:avLst/>
          </a:prstGeom>
          <a:solidFill>
            <a:srgbClr val="3E793C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1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Green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E1A1266-0913-2241-139B-8BC1FA8B77EC}"/>
              </a:ext>
            </a:extLst>
          </p:cNvPr>
          <p:cNvSpPr/>
          <p:nvPr userDrawn="1"/>
        </p:nvSpPr>
        <p:spPr>
          <a:xfrm>
            <a:off x="-1486015" y="4138903"/>
            <a:ext cx="756000" cy="322395"/>
          </a:xfrm>
          <a:prstGeom prst="rect">
            <a:avLst/>
          </a:prstGeom>
          <a:solidFill>
            <a:srgbClr val="A62B2B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36000" rtlCol="0" anchor="ctr"/>
          <a:lstStyle/>
          <a:p>
            <a:pPr algn="l"/>
            <a:r>
              <a:rPr lang="en-US" sz="800" b="1" noProof="0" dirty="0">
                <a:solidFill>
                  <a:srgbClr val="FFFFFF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Red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4D8EE4A-6909-A78E-0829-F012A049DC06}"/>
              </a:ext>
            </a:extLst>
          </p:cNvPr>
          <p:cNvSpPr txBox="1"/>
          <p:nvPr userDrawn="1"/>
        </p:nvSpPr>
        <p:spPr>
          <a:xfrm rot="16200000">
            <a:off x="-2219994" y="4440886"/>
            <a:ext cx="1090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noProof="0" dirty="0">
                <a:solidFill>
                  <a:srgbClr val="0F0E2B"/>
                </a:solidFill>
              </a:rPr>
              <a:t>Use only when necessary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B62E8D-8C2C-C725-E39F-DB055F3C8339}"/>
              </a:ext>
            </a:extLst>
          </p:cNvPr>
          <p:cNvSpPr txBox="1"/>
          <p:nvPr userDrawn="1"/>
        </p:nvSpPr>
        <p:spPr>
          <a:xfrm rot="16200000">
            <a:off x="-2044725" y="869857"/>
            <a:ext cx="8787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noProof="0" dirty="0">
                <a:solidFill>
                  <a:srgbClr val="0F0E2B"/>
                </a:solidFill>
              </a:rPr>
              <a:t>Brand colors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46436A-A746-43B7-4115-9F4375B09753}"/>
              </a:ext>
            </a:extLst>
          </p:cNvPr>
          <p:cNvSpPr txBox="1"/>
          <p:nvPr userDrawn="1"/>
        </p:nvSpPr>
        <p:spPr>
          <a:xfrm rot="16200000">
            <a:off x="-1991826" y="2968190"/>
            <a:ext cx="772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noProof="0" dirty="0">
                <a:solidFill>
                  <a:srgbClr val="0F0E2B"/>
                </a:solidFill>
              </a:rPr>
              <a:t>Additional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21624E-74DF-B169-083A-25A0E00C5972}"/>
              </a:ext>
            </a:extLst>
          </p:cNvPr>
          <p:cNvSpPr txBox="1"/>
          <p:nvPr userDrawn="1"/>
        </p:nvSpPr>
        <p:spPr>
          <a:xfrm>
            <a:off x="-1683529" y="6655633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>
                    <a:lumMod val="85000"/>
                  </a:schemeClr>
                </a:solidFill>
              </a:rPr>
              <a:t>Template v1.0</a:t>
            </a:r>
            <a:endParaRPr lang="en-US" sz="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5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2" r:id="rId2"/>
    <p:sldLayoutId id="214748405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4025" r:id="rId17"/>
    <p:sldLayoutId id="2147484054" r:id="rId18"/>
    <p:sldLayoutId id="2147484056" r:id="rId19"/>
    <p:sldLayoutId id="2147484055" r:id="rId20"/>
    <p:sldLayoutId id="2147483997" r:id="rId21"/>
    <p:sldLayoutId id="2147483998" r:id="rId22"/>
    <p:sldLayoutId id="2147483999" r:id="rId23"/>
    <p:sldLayoutId id="2147484000" r:id="rId24"/>
    <p:sldLayoutId id="2147484001" r:id="rId25"/>
    <p:sldLayoutId id="2147484006" r:id="rId26"/>
    <p:sldLayoutId id="2147484015" r:id="rId27"/>
    <p:sldLayoutId id="2147484019" r:id="rId28"/>
    <p:sldLayoutId id="2147484022" r:id="rId29"/>
    <p:sldLayoutId id="2147484024" r:id="rId30"/>
    <p:sldLayoutId id="2147483983" r:id="rId31"/>
    <p:sldLayoutId id="2147484061" r:id="rId32"/>
    <p:sldLayoutId id="2147484062" r:id="rId33"/>
    <p:sldLayoutId id="2147484027" r:id="rId34"/>
    <p:sldLayoutId id="2147484028" r:id="rId35"/>
    <p:sldLayoutId id="2147484031" r:id="rId36"/>
    <p:sldLayoutId id="2147484063" r:id="rId37"/>
    <p:sldLayoutId id="2147484033" r:id="rId38"/>
    <p:sldLayoutId id="2147484034" r:id="rId39"/>
    <p:sldLayoutId id="2147484035" r:id="rId40"/>
    <p:sldLayoutId id="2147484036" r:id="rId41"/>
    <p:sldLayoutId id="2147484037" r:id="rId42"/>
    <p:sldLayoutId id="2147484038" r:id="rId43"/>
    <p:sldLayoutId id="2147484039" r:id="rId44"/>
    <p:sldLayoutId id="2147484040" r:id="rId45"/>
    <p:sldLayoutId id="2147484041" r:id="rId46"/>
    <p:sldLayoutId id="2147484042" r:id="rId47"/>
    <p:sldLayoutId id="2147484043" r:id="rId48"/>
    <p:sldLayoutId id="2147484044" r:id="rId49"/>
    <p:sldLayoutId id="2147484045" r:id="rId50"/>
    <p:sldLayoutId id="2147484057" r:id="rId51"/>
    <p:sldLayoutId id="2147484058" r:id="rId52"/>
    <p:sldLayoutId id="2147484059" r:id="rId53"/>
    <p:sldLayoutId id="2147484060" r:id="rId54"/>
    <p:sldLayoutId id="2147484032" r:id="rId55"/>
    <p:sldLayoutId id="2147484051" r:id="rId56"/>
    <p:sldLayoutId id="2147484052" r:id="rId5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tx2"/>
          </a:solidFill>
          <a:latin typeface="TWK Everett Light" panose="020B0204000000000000" pitchFamily="34" charset="77"/>
          <a:ea typeface="+mj-ea"/>
          <a:cs typeface="TWK Everett Light" panose="020B0204000000000000" pitchFamily="34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200"/>
        </a:spcBef>
        <a:buClr>
          <a:schemeClr val="accent2"/>
        </a:buClr>
        <a:buFont typeface="TWK Everett Light" panose="020B0204000000000000" pitchFamily="34" charset="0"/>
        <a:buNone/>
        <a:defRPr sz="2400" b="0" i="0" kern="1200">
          <a:solidFill>
            <a:schemeClr val="tx2"/>
          </a:solidFill>
          <a:latin typeface="TWK Everett Light" panose="020B0204000000000000" pitchFamily="34" charset="77"/>
          <a:ea typeface="+mn-ea"/>
          <a:cs typeface="TWK Everett Light" panose="020B0204000000000000" pitchFamily="34" charset="77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60000"/>
        <a:buFont typeface="TWK Everett Light" panose="020B0204000000000000" pitchFamily="34" charset="0"/>
        <a:buChar char="-"/>
        <a:tabLst>
          <a:tab pos="360363" algn="l"/>
        </a:tabLst>
        <a:defRPr sz="2000" b="0" i="0" kern="1200">
          <a:solidFill>
            <a:schemeClr val="tx2"/>
          </a:solidFill>
          <a:latin typeface="TWK Everett Light" panose="020B0204000000000000" pitchFamily="34" charset="77"/>
          <a:ea typeface="+mn-ea"/>
          <a:cs typeface="TWK Everett Light" panose="020B0204000000000000" pitchFamily="34" charset="77"/>
        </a:defRPr>
      </a:lvl2pPr>
      <a:lvl3pPr marL="539750" indent="-276225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60000"/>
        <a:buFont typeface="TWK Everett Light" panose="020B0204000000000000" pitchFamily="34" charset="0"/>
        <a:buChar char="-"/>
        <a:tabLst/>
        <a:defRPr sz="2000" b="0" i="0" kern="1200">
          <a:solidFill>
            <a:schemeClr val="tx2"/>
          </a:solidFill>
          <a:latin typeface="TWK Everett Light" panose="020B0204000000000000" pitchFamily="34" charset="77"/>
          <a:ea typeface="+mn-ea"/>
          <a:cs typeface="TWK Everett Light" panose="020B0204000000000000" pitchFamily="34" charset="77"/>
        </a:defRPr>
      </a:lvl3pPr>
      <a:lvl4pPr marL="808038" indent="-269875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60000"/>
        <a:buFont typeface="TWK Everett Light" panose="020B0204000000000000" pitchFamily="34" charset="0"/>
        <a:buChar char="-"/>
        <a:tabLst/>
        <a:defRPr sz="2000" b="0" i="0" kern="1200">
          <a:solidFill>
            <a:schemeClr val="tx2"/>
          </a:solidFill>
          <a:latin typeface="TWK Everett Light" panose="020B0204000000000000" pitchFamily="34" charset="77"/>
          <a:ea typeface="+mn-ea"/>
          <a:cs typeface="TWK Everett Light" panose="020B0204000000000000" pitchFamily="34" charset="77"/>
        </a:defRPr>
      </a:lvl4pPr>
      <a:lvl5pPr marL="808038" indent="269875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SzPct val="160000"/>
        <a:buFont typeface="TWK Everett Light" panose="020B0204000000000000" pitchFamily="34" charset="0"/>
        <a:buChar char="-"/>
        <a:tabLst>
          <a:tab pos="715963" algn="l"/>
          <a:tab pos="1076325" algn="l"/>
        </a:tabLst>
        <a:defRPr sz="2000" b="0" i="0" kern="1200">
          <a:solidFill>
            <a:schemeClr val="tx2"/>
          </a:solidFill>
          <a:latin typeface="TWK Everett Light" panose="020B0204000000000000" pitchFamily="34" charset="0"/>
          <a:ea typeface="+mn-ea"/>
          <a:cs typeface="TWK Everett Light" panose="020B0204000000000000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8" orient="horz" pos="1525" userDrawn="1">
          <p15:clr>
            <a:srgbClr val="F26B43"/>
          </p15:clr>
        </p15:guide>
        <p15:guide id="9" pos="257" userDrawn="1">
          <p15:clr>
            <a:srgbClr val="F26B43"/>
          </p15:clr>
        </p15:guide>
        <p15:guide id="10" pos="7423" userDrawn="1">
          <p15:clr>
            <a:srgbClr val="F26B43"/>
          </p15:clr>
        </p15:guide>
        <p15:guide id="11" orient="horz" pos="3748" userDrawn="1">
          <p15:clr>
            <a:srgbClr val="F26B43"/>
          </p15:clr>
        </p15:guide>
        <p15:guide id="12" pos="5118" userDrawn="1">
          <p15:clr>
            <a:srgbClr val="F26B43"/>
          </p15:clr>
        </p15:guide>
        <p15:guide id="13" pos="2566" userDrawn="1">
          <p15:clr>
            <a:srgbClr val="F26B43"/>
          </p15:clr>
        </p15:guide>
        <p15:guide id="14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7.png"/><Relationship Id="rId21" Type="http://schemas.openxmlformats.org/officeDocument/2006/relationships/image" Target="../media/image52.svg"/><Relationship Id="rId42" Type="http://schemas.openxmlformats.org/officeDocument/2006/relationships/image" Target="../media/image73.png"/><Relationship Id="rId47" Type="http://schemas.openxmlformats.org/officeDocument/2006/relationships/image" Target="../media/image78.svg"/><Relationship Id="rId63" Type="http://schemas.openxmlformats.org/officeDocument/2006/relationships/image" Target="../media/image94.svg"/><Relationship Id="rId68" Type="http://schemas.openxmlformats.org/officeDocument/2006/relationships/image" Target="../media/image99.png"/><Relationship Id="rId84" Type="http://schemas.openxmlformats.org/officeDocument/2006/relationships/image" Target="../media/image115.png"/><Relationship Id="rId16" Type="http://schemas.openxmlformats.org/officeDocument/2006/relationships/image" Target="../media/image47.png"/><Relationship Id="rId11" Type="http://schemas.openxmlformats.org/officeDocument/2006/relationships/image" Target="../media/image42.svg"/><Relationship Id="rId32" Type="http://schemas.openxmlformats.org/officeDocument/2006/relationships/image" Target="../media/image63.png"/><Relationship Id="rId37" Type="http://schemas.openxmlformats.org/officeDocument/2006/relationships/image" Target="../media/image68.svg"/><Relationship Id="rId53" Type="http://schemas.openxmlformats.org/officeDocument/2006/relationships/image" Target="../media/image84.svg"/><Relationship Id="rId58" Type="http://schemas.openxmlformats.org/officeDocument/2006/relationships/image" Target="../media/image89.png"/><Relationship Id="rId74" Type="http://schemas.openxmlformats.org/officeDocument/2006/relationships/image" Target="../media/image105.png"/><Relationship Id="rId79" Type="http://schemas.openxmlformats.org/officeDocument/2006/relationships/image" Target="../media/image110.svg"/><Relationship Id="rId5" Type="http://schemas.openxmlformats.org/officeDocument/2006/relationships/image" Target="../media/image36.svg"/><Relationship Id="rId19" Type="http://schemas.openxmlformats.org/officeDocument/2006/relationships/image" Target="../media/image50.sv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svg"/><Relationship Id="rId30" Type="http://schemas.openxmlformats.org/officeDocument/2006/relationships/image" Target="../media/image61.png"/><Relationship Id="rId35" Type="http://schemas.openxmlformats.org/officeDocument/2006/relationships/image" Target="../media/image66.svg"/><Relationship Id="rId43" Type="http://schemas.openxmlformats.org/officeDocument/2006/relationships/image" Target="../media/image74.svg"/><Relationship Id="rId48" Type="http://schemas.openxmlformats.org/officeDocument/2006/relationships/image" Target="../media/image79.png"/><Relationship Id="rId56" Type="http://schemas.openxmlformats.org/officeDocument/2006/relationships/image" Target="../media/image87.png"/><Relationship Id="rId64" Type="http://schemas.openxmlformats.org/officeDocument/2006/relationships/image" Target="../media/image95.png"/><Relationship Id="rId69" Type="http://schemas.openxmlformats.org/officeDocument/2006/relationships/image" Target="../media/image100.svg"/><Relationship Id="rId77" Type="http://schemas.openxmlformats.org/officeDocument/2006/relationships/image" Target="../media/image108.svg"/><Relationship Id="rId8" Type="http://schemas.openxmlformats.org/officeDocument/2006/relationships/image" Target="../media/image39.png"/><Relationship Id="rId51" Type="http://schemas.openxmlformats.org/officeDocument/2006/relationships/image" Target="../media/image82.svg"/><Relationship Id="rId72" Type="http://schemas.openxmlformats.org/officeDocument/2006/relationships/image" Target="../media/image103.png"/><Relationship Id="rId80" Type="http://schemas.openxmlformats.org/officeDocument/2006/relationships/image" Target="../media/image111.png"/><Relationship Id="rId85" Type="http://schemas.openxmlformats.org/officeDocument/2006/relationships/image" Target="../media/image116.svg"/><Relationship Id="rId3" Type="http://schemas.openxmlformats.org/officeDocument/2006/relationships/image" Target="../media/image34.svg"/><Relationship Id="rId12" Type="http://schemas.openxmlformats.org/officeDocument/2006/relationships/image" Target="../media/image43.png"/><Relationship Id="rId17" Type="http://schemas.openxmlformats.org/officeDocument/2006/relationships/image" Target="../media/image48.svg"/><Relationship Id="rId25" Type="http://schemas.openxmlformats.org/officeDocument/2006/relationships/image" Target="../media/image56.svg"/><Relationship Id="rId33" Type="http://schemas.openxmlformats.org/officeDocument/2006/relationships/image" Target="../media/image64.svg"/><Relationship Id="rId38" Type="http://schemas.openxmlformats.org/officeDocument/2006/relationships/image" Target="../media/image69.png"/><Relationship Id="rId46" Type="http://schemas.openxmlformats.org/officeDocument/2006/relationships/image" Target="../media/image77.png"/><Relationship Id="rId59" Type="http://schemas.openxmlformats.org/officeDocument/2006/relationships/image" Target="../media/image90.svg"/><Relationship Id="rId67" Type="http://schemas.openxmlformats.org/officeDocument/2006/relationships/image" Target="../media/image98.svg"/><Relationship Id="rId20" Type="http://schemas.openxmlformats.org/officeDocument/2006/relationships/image" Target="../media/image51.png"/><Relationship Id="rId41" Type="http://schemas.openxmlformats.org/officeDocument/2006/relationships/image" Target="../media/image72.svg"/><Relationship Id="rId54" Type="http://schemas.openxmlformats.org/officeDocument/2006/relationships/image" Target="../media/image85.png"/><Relationship Id="rId62" Type="http://schemas.openxmlformats.org/officeDocument/2006/relationships/image" Target="../media/image93.png"/><Relationship Id="rId70" Type="http://schemas.openxmlformats.org/officeDocument/2006/relationships/image" Target="../media/image101.png"/><Relationship Id="rId75" Type="http://schemas.openxmlformats.org/officeDocument/2006/relationships/image" Target="../media/image106.svg"/><Relationship Id="rId83" Type="http://schemas.openxmlformats.org/officeDocument/2006/relationships/image" Target="../media/image11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5" Type="http://schemas.openxmlformats.org/officeDocument/2006/relationships/image" Target="../media/image46.svg"/><Relationship Id="rId23" Type="http://schemas.openxmlformats.org/officeDocument/2006/relationships/image" Target="../media/image54.svg"/><Relationship Id="rId28" Type="http://schemas.openxmlformats.org/officeDocument/2006/relationships/image" Target="../media/image59.png"/><Relationship Id="rId36" Type="http://schemas.openxmlformats.org/officeDocument/2006/relationships/image" Target="../media/image67.png"/><Relationship Id="rId49" Type="http://schemas.openxmlformats.org/officeDocument/2006/relationships/image" Target="../media/image80.svg"/><Relationship Id="rId57" Type="http://schemas.openxmlformats.org/officeDocument/2006/relationships/image" Target="../media/image88.svg"/><Relationship Id="rId10" Type="http://schemas.openxmlformats.org/officeDocument/2006/relationships/image" Target="../media/image41.png"/><Relationship Id="rId31" Type="http://schemas.openxmlformats.org/officeDocument/2006/relationships/image" Target="../media/image62.svg"/><Relationship Id="rId44" Type="http://schemas.openxmlformats.org/officeDocument/2006/relationships/image" Target="../media/image75.png"/><Relationship Id="rId52" Type="http://schemas.openxmlformats.org/officeDocument/2006/relationships/image" Target="../media/image83.png"/><Relationship Id="rId60" Type="http://schemas.openxmlformats.org/officeDocument/2006/relationships/image" Target="../media/image91.png"/><Relationship Id="rId65" Type="http://schemas.openxmlformats.org/officeDocument/2006/relationships/image" Target="../media/image96.svg"/><Relationship Id="rId73" Type="http://schemas.openxmlformats.org/officeDocument/2006/relationships/image" Target="../media/image104.svg"/><Relationship Id="rId78" Type="http://schemas.openxmlformats.org/officeDocument/2006/relationships/image" Target="../media/image109.png"/><Relationship Id="rId81" Type="http://schemas.openxmlformats.org/officeDocument/2006/relationships/image" Target="../media/image112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3" Type="http://schemas.openxmlformats.org/officeDocument/2006/relationships/image" Target="../media/image44.svg"/><Relationship Id="rId18" Type="http://schemas.openxmlformats.org/officeDocument/2006/relationships/image" Target="../media/image49.png"/><Relationship Id="rId39" Type="http://schemas.openxmlformats.org/officeDocument/2006/relationships/image" Target="../media/image70.svg"/><Relationship Id="rId34" Type="http://schemas.openxmlformats.org/officeDocument/2006/relationships/image" Target="../media/image65.png"/><Relationship Id="rId50" Type="http://schemas.openxmlformats.org/officeDocument/2006/relationships/image" Target="../media/image81.png"/><Relationship Id="rId55" Type="http://schemas.openxmlformats.org/officeDocument/2006/relationships/image" Target="../media/image86.svg"/><Relationship Id="rId76" Type="http://schemas.openxmlformats.org/officeDocument/2006/relationships/image" Target="../media/image107.png"/><Relationship Id="rId7" Type="http://schemas.openxmlformats.org/officeDocument/2006/relationships/image" Target="../media/image38.svg"/><Relationship Id="rId71" Type="http://schemas.openxmlformats.org/officeDocument/2006/relationships/image" Target="../media/image102.svg"/><Relationship Id="rId2" Type="http://schemas.openxmlformats.org/officeDocument/2006/relationships/image" Target="../media/image33.png"/><Relationship Id="rId29" Type="http://schemas.openxmlformats.org/officeDocument/2006/relationships/image" Target="../media/image60.svg"/><Relationship Id="rId24" Type="http://schemas.openxmlformats.org/officeDocument/2006/relationships/image" Target="../media/image55.png"/><Relationship Id="rId40" Type="http://schemas.openxmlformats.org/officeDocument/2006/relationships/image" Target="../media/image71.png"/><Relationship Id="rId45" Type="http://schemas.openxmlformats.org/officeDocument/2006/relationships/image" Target="../media/image76.svg"/><Relationship Id="rId66" Type="http://schemas.openxmlformats.org/officeDocument/2006/relationships/image" Target="../media/image97.png"/><Relationship Id="rId61" Type="http://schemas.openxmlformats.org/officeDocument/2006/relationships/image" Target="../media/image92.svg"/><Relationship Id="rId82" Type="http://schemas.openxmlformats.org/officeDocument/2006/relationships/image" Target="../media/image1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1.jpeg"/><Relationship Id="rId5" Type="http://schemas.openxmlformats.org/officeDocument/2006/relationships/image" Target="../media/image120.jpeg"/><Relationship Id="rId4" Type="http://schemas.openxmlformats.org/officeDocument/2006/relationships/image" Target="../media/image11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4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.png"/><Relationship Id="rId21" Type="http://schemas.openxmlformats.org/officeDocument/2006/relationships/image" Target="../media/image146.svg"/><Relationship Id="rId42" Type="http://schemas.openxmlformats.org/officeDocument/2006/relationships/image" Target="../media/image167.png"/><Relationship Id="rId47" Type="http://schemas.openxmlformats.org/officeDocument/2006/relationships/image" Target="../media/image172.svg"/><Relationship Id="rId63" Type="http://schemas.openxmlformats.org/officeDocument/2006/relationships/image" Target="../media/image188.svg"/><Relationship Id="rId68" Type="http://schemas.openxmlformats.org/officeDocument/2006/relationships/image" Target="../media/image193.png"/><Relationship Id="rId84" Type="http://schemas.openxmlformats.org/officeDocument/2006/relationships/image" Target="../media/image209.png"/><Relationship Id="rId16" Type="http://schemas.openxmlformats.org/officeDocument/2006/relationships/image" Target="../media/image141.png"/><Relationship Id="rId11" Type="http://schemas.openxmlformats.org/officeDocument/2006/relationships/image" Target="../media/image136.svg"/><Relationship Id="rId32" Type="http://schemas.openxmlformats.org/officeDocument/2006/relationships/image" Target="../media/image157.png"/><Relationship Id="rId37" Type="http://schemas.openxmlformats.org/officeDocument/2006/relationships/image" Target="../media/image162.svg"/><Relationship Id="rId53" Type="http://schemas.openxmlformats.org/officeDocument/2006/relationships/image" Target="../media/image178.svg"/><Relationship Id="rId58" Type="http://schemas.openxmlformats.org/officeDocument/2006/relationships/image" Target="../media/image183.png"/><Relationship Id="rId74" Type="http://schemas.openxmlformats.org/officeDocument/2006/relationships/image" Target="../media/image199.png"/><Relationship Id="rId79" Type="http://schemas.openxmlformats.org/officeDocument/2006/relationships/image" Target="../media/image204.svg"/><Relationship Id="rId5" Type="http://schemas.openxmlformats.org/officeDocument/2006/relationships/image" Target="../media/image130.svg"/><Relationship Id="rId19" Type="http://schemas.openxmlformats.org/officeDocument/2006/relationships/image" Target="../media/image144.sv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svg"/><Relationship Id="rId30" Type="http://schemas.openxmlformats.org/officeDocument/2006/relationships/image" Target="../media/image155.png"/><Relationship Id="rId35" Type="http://schemas.openxmlformats.org/officeDocument/2006/relationships/image" Target="../media/image160.svg"/><Relationship Id="rId43" Type="http://schemas.openxmlformats.org/officeDocument/2006/relationships/image" Target="../media/image168.svg"/><Relationship Id="rId48" Type="http://schemas.openxmlformats.org/officeDocument/2006/relationships/image" Target="../media/image173.png"/><Relationship Id="rId56" Type="http://schemas.openxmlformats.org/officeDocument/2006/relationships/image" Target="../media/image181.png"/><Relationship Id="rId64" Type="http://schemas.openxmlformats.org/officeDocument/2006/relationships/image" Target="../media/image189.png"/><Relationship Id="rId69" Type="http://schemas.openxmlformats.org/officeDocument/2006/relationships/image" Target="../media/image194.svg"/><Relationship Id="rId77" Type="http://schemas.openxmlformats.org/officeDocument/2006/relationships/image" Target="../media/image202.svg"/><Relationship Id="rId8" Type="http://schemas.openxmlformats.org/officeDocument/2006/relationships/image" Target="../media/image133.png"/><Relationship Id="rId51" Type="http://schemas.openxmlformats.org/officeDocument/2006/relationships/image" Target="../media/image176.svg"/><Relationship Id="rId72" Type="http://schemas.openxmlformats.org/officeDocument/2006/relationships/image" Target="../media/image197.png"/><Relationship Id="rId80" Type="http://schemas.openxmlformats.org/officeDocument/2006/relationships/image" Target="../media/image205.png"/><Relationship Id="rId85" Type="http://schemas.openxmlformats.org/officeDocument/2006/relationships/image" Target="../media/image210.svg"/><Relationship Id="rId3" Type="http://schemas.openxmlformats.org/officeDocument/2006/relationships/image" Target="../media/image128.svg"/><Relationship Id="rId12" Type="http://schemas.openxmlformats.org/officeDocument/2006/relationships/image" Target="../media/image137.png"/><Relationship Id="rId17" Type="http://schemas.openxmlformats.org/officeDocument/2006/relationships/image" Target="../media/image142.svg"/><Relationship Id="rId25" Type="http://schemas.openxmlformats.org/officeDocument/2006/relationships/image" Target="../media/image150.svg"/><Relationship Id="rId33" Type="http://schemas.openxmlformats.org/officeDocument/2006/relationships/image" Target="../media/image158.sv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59" Type="http://schemas.openxmlformats.org/officeDocument/2006/relationships/image" Target="../media/image184.svg"/><Relationship Id="rId67" Type="http://schemas.openxmlformats.org/officeDocument/2006/relationships/image" Target="../media/image192.svg"/><Relationship Id="rId20" Type="http://schemas.openxmlformats.org/officeDocument/2006/relationships/image" Target="../media/image145.png"/><Relationship Id="rId41" Type="http://schemas.openxmlformats.org/officeDocument/2006/relationships/image" Target="../media/image166.svg"/><Relationship Id="rId54" Type="http://schemas.openxmlformats.org/officeDocument/2006/relationships/image" Target="../media/image179.png"/><Relationship Id="rId62" Type="http://schemas.openxmlformats.org/officeDocument/2006/relationships/image" Target="../media/image187.png"/><Relationship Id="rId70" Type="http://schemas.openxmlformats.org/officeDocument/2006/relationships/image" Target="../media/image195.png"/><Relationship Id="rId75" Type="http://schemas.openxmlformats.org/officeDocument/2006/relationships/image" Target="../media/image200.svg"/><Relationship Id="rId83" Type="http://schemas.openxmlformats.org/officeDocument/2006/relationships/image" Target="../media/image208.sv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31.png"/><Relationship Id="rId15" Type="http://schemas.openxmlformats.org/officeDocument/2006/relationships/image" Target="../media/image140.svg"/><Relationship Id="rId23" Type="http://schemas.openxmlformats.org/officeDocument/2006/relationships/image" Target="../media/image148.sv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svg"/><Relationship Id="rId57" Type="http://schemas.openxmlformats.org/officeDocument/2006/relationships/image" Target="../media/image182.svg"/><Relationship Id="rId10" Type="http://schemas.openxmlformats.org/officeDocument/2006/relationships/image" Target="../media/image135.png"/><Relationship Id="rId31" Type="http://schemas.openxmlformats.org/officeDocument/2006/relationships/image" Target="../media/image156.sv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60" Type="http://schemas.openxmlformats.org/officeDocument/2006/relationships/image" Target="../media/image185.png"/><Relationship Id="rId65" Type="http://schemas.openxmlformats.org/officeDocument/2006/relationships/image" Target="../media/image190.svg"/><Relationship Id="rId73" Type="http://schemas.openxmlformats.org/officeDocument/2006/relationships/image" Target="../media/image198.svg"/><Relationship Id="rId78" Type="http://schemas.openxmlformats.org/officeDocument/2006/relationships/image" Target="../media/image203.png"/><Relationship Id="rId81" Type="http://schemas.openxmlformats.org/officeDocument/2006/relationships/image" Target="../media/image206.svg"/><Relationship Id="rId4" Type="http://schemas.openxmlformats.org/officeDocument/2006/relationships/image" Target="../media/image129.png"/><Relationship Id="rId9" Type="http://schemas.openxmlformats.org/officeDocument/2006/relationships/image" Target="../media/image134.svg"/><Relationship Id="rId13" Type="http://schemas.openxmlformats.org/officeDocument/2006/relationships/image" Target="../media/image138.svg"/><Relationship Id="rId18" Type="http://schemas.openxmlformats.org/officeDocument/2006/relationships/image" Target="../media/image143.png"/><Relationship Id="rId39" Type="http://schemas.openxmlformats.org/officeDocument/2006/relationships/image" Target="../media/image164.svg"/><Relationship Id="rId34" Type="http://schemas.openxmlformats.org/officeDocument/2006/relationships/image" Target="../media/image159.png"/><Relationship Id="rId50" Type="http://schemas.openxmlformats.org/officeDocument/2006/relationships/image" Target="../media/image175.png"/><Relationship Id="rId55" Type="http://schemas.openxmlformats.org/officeDocument/2006/relationships/image" Target="../media/image180.svg"/><Relationship Id="rId76" Type="http://schemas.openxmlformats.org/officeDocument/2006/relationships/image" Target="../media/image201.png"/><Relationship Id="rId7" Type="http://schemas.openxmlformats.org/officeDocument/2006/relationships/image" Target="../media/image132.svg"/><Relationship Id="rId71" Type="http://schemas.openxmlformats.org/officeDocument/2006/relationships/image" Target="../media/image196.svg"/><Relationship Id="rId2" Type="http://schemas.openxmlformats.org/officeDocument/2006/relationships/image" Target="../media/image127.png"/><Relationship Id="rId29" Type="http://schemas.openxmlformats.org/officeDocument/2006/relationships/image" Target="../media/image154.svg"/><Relationship Id="rId24" Type="http://schemas.openxmlformats.org/officeDocument/2006/relationships/image" Target="../media/image149.png"/><Relationship Id="rId40" Type="http://schemas.openxmlformats.org/officeDocument/2006/relationships/image" Target="../media/image165.png"/><Relationship Id="rId45" Type="http://schemas.openxmlformats.org/officeDocument/2006/relationships/image" Target="../media/image170.svg"/><Relationship Id="rId66" Type="http://schemas.openxmlformats.org/officeDocument/2006/relationships/image" Target="../media/image191.png"/><Relationship Id="rId61" Type="http://schemas.openxmlformats.org/officeDocument/2006/relationships/image" Target="../media/image186.svg"/><Relationship Id="rId82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2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eg"/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2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jpe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eg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jpe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0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3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5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jpe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39.jpe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3.jpeg"/><Relationship Id="rId4" Type="http://schemas.openxmlformats.org/officeDocument/2006/relationships/image" Target="../media/image242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47.jpeg"/><Relationship Id="rId4" Type="http://schemas.openxmlformats.org/officeDocument/2006/relationships/image" Target="../media/image2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3BC76-D979-0C1A-9409-4AD46351E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A377-654F-123A-67AF-CFAF7A23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Example presentation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Reusable slides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48BFB-80C6-28AB-C6D6-2D1509D2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4125B-AB60-4DFB-B4CF-D882679A22A4}" type="datetime1">
              <a:rPr lang="en-GB" noProof="0" smtClean="0"/>
              <a:t>20/02/2025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8311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5C4F96-B967-0899-FA70-864375488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D436CC-AD23-65CF-FB8A-D3A692C64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–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FE475-5B12-ADD1-FCB7-4F723D8F59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C6061-A9CA-EE9A-AA46-E258D0CBFF5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6A15DF1-016F-4EB6-8901-CE40FD0920A6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22D0D-9E80-9A4D-025F-B405781AF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10</a:t>
            </a:fld>
            <a:endParaRPr lang="en-GB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06D6FAD-A908-792D-3198-623D146A2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707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B2B0B-BEEB-7753-7B99-161595CDE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C8656-FBEA-214C-1FF1-7C73ED6994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noProof="0" dirty="0">
                <a:solidFill>
                  <a:schemeClr val="accent2"/>
                </a:solidFill>
              </a:rPr>
              <a:t>1.</a:t>
            </a:r>
            <a:r>
              <a:rPr lang="en-GB" noProof="0" dirty="0"/>
              <a:t> Divider Slide with number - Light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C92E03B-1D9C-DC7D-C9EB-29BB61799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40D2-F14B-4E3F-8D0D-A40C4AA1E68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2D3842-44DD-27F0-8541-9C61926E8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746779B-3636-3D8D-CE46-DB764A91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21488-37E3-FD36-FB4C-F8B2FD53C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2D5C7-69A8-8749-44FF-F36B25565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noProof="0" dirty="0">
                <a:solidFill>
                  <a:schemeClr val="bg2"/>
                </a:solidFill>
              </a:rPr>
              <a:t>2.</a:t>
            </a:r>
            <a:r>
              <a:rPr lang="en-GB" noProof="0" dirty="0">
                <a:solidFill>
                  <a:schemeClr val="bg2"/>
                </a:solidFill>
              </a:rPr>
              <a:t> </a:t>
            </a:r>
            <a:r>
              <a:rPr lang="en-GB" noProof="0" dirty="0"/>
              <a:t>Divider Slide with number - Sky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9324FCD-F7C9-E146-4C34-4EB6C4CCF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40D2-F14B-4E3F-8D0D-A40C4AA1E68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39C028-CBF0-AC46-A88D-9656C918F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F4D33126-E5D6-BEBF-15D6-8C5EC680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744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D7BAF-D902-3F66-7E0C-A7C84E4ED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98A03-7C6E-68A5-3D8C-A4E36155CD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9600" noProof="0" dirty="0">
                <a:solidFill>
                  <a:schemeClr val="accent2"/>
                </a:solidFill>
              </a:rPr>
              <a:t>3.</a:t>
            </a:r>
            <a:r>
              <a:rPr lang="en-GB" noProof="0" dirty="0"/>
              <a:t> Divider Slide with number  Dark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30A0B6-C4F5-506C-BB26-2985A4005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A1B36E76-C183-164F-5474-F465F75F766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B7240D2-F14B-4E3F-8D0D-A40C4AA1E68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5285B060-25AD-A12E-2A24-88C44ACF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61486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ACCBA0-E96B-2330-7300-45943581E9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Look beyond continents, soar above competitors, head for the stars.</a:t>
            </a:r>
            <a:br>
              <a:rPr lang="en-GB" noProof="0" dirty="0"/>
            </a:br>
            <a:r>
              <a:rPr lang="en-GB" noProof="0" dirty="0"/>
              <a:t>Elevate. Digitally.</a:t>
            </a:r>
          </a:p>
        </p:txBody>
      </p:sp>
      <p:sp>
        <p:nvSpPr>
          <p:cNvPr id="10" name="Espace réservé de la date 9">
            <a:extLst>
              <a:ext uri="{FF2B5EF4-FFF2-40B4-BE49-F238E27FC236}">
                <a16:creationId xmlns:a16="http://schemas.microsoft.com/office/drawing/2014/main" id="{53814601-142D-7F8F-7479-4B5EAE0F8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3924-3276-4A76-BB51-F83395A2D76A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9B66C7-911A-C9E6-52C0-72FDE5552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6180B0-22E1-0654-90A7-55183932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1828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23C12-16E0-61F0-70F9-45C9299D4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3AC2D1-7990-2141-18CA-A017F86D5F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GB" sz="4000" noProof="0" dirty="0">
                <a:effectLst/>
              </a:rPr>
              <a:t>Look beyond continents, soar above competitors, head for the stars.</a:t>
            </a:r>
            <a:br>
              <a:rPr lang="en-GB" sz="4000" noProof="0" dirty="0">
                <a:effectLst/>
              </a:rPr>
            </a:br>
            <a:r>
              <a:rPr lang="en-GB" sz="4000" noProof="0" dirty="0">
                <a:effectLst/>
              </a:rPr>
              <a:t>Elevate. Digitally.</a:t>
            </a:r>
            <a:endParaRPr lang="en-GB" sz="40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87DA4-8C96-E29A-7406-083E847D3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53114C-5757-8E77-F62E-DA1D90FCCF2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177B39-62DA-4498-B18A-25A2FA073E98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81BEB7-B14B-F489-A325-17E92D7C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54912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3327A-012E-37DF-4DD0-1FDD8F49D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2C11D3-CD01-D905-8E61-6969913886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Look beyond continents, soar above competitors, head for the stars.</a:t>
            </a:r>
            <a:br>
              <a:rPr lang="en-GB" noProof="0" dirty="0"/>
            </a:br>
            <a:r>
              <a:rPr lang="en-GB" noProof="0" dirty="0"/>
              <a:t>Elevate. Digitally.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B44FC4-3156-128D-DB10-FA29A1D8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81A34-7C47-4821-8380-0F00F2A35A6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0C234-80D2-0FF8-C7B1-822C480C9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AF9267-DC25-3345-7243-1B5F0B2A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5500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6F65A4-E3A6-3521-2E2C-A305FD65D5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Cream</a:t>
            </a:r>
            <a:br>
              <a:rPr lang="en-GB" dirty="0"/>
            </a:br>
            <a:r>
              <a:rPr lang="en-GB" noProof="0" dirty="0"/>
              <a:t>Text + Content Layouts</a:t>
            </a:r>
            <a:br>
              <a:rPr lang="en-GB" noProof="0" dirty="0"/>
            </a:br>
            <a:br>
              <a:rPr lang="en-GB" noProof="0" dirty="0"/>
            </a:br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2063A-BFCA-A78D-3E13-A590D93A9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E384F-6648-41B9-85F1-C33D17081967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23F512-1767-15F0-42DD-0EE751732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29600F-F982-AC32-0970-76C11789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17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548638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42141-137E-533D-8F52-B8B07644B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GB" noProof="0" dirty="0"/>
              <a:t>We define, build and grow digital 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D8288-8FEE-A4DF-BBF9-E7088E78F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11354875" cy="3529013"/>
          </a:xfrm>
        </p:spPr>
        <p:txBody>
          <a:bodyPr wrap="square">
            <a:normAutofit fontScale="55000" lnSpcReduction="20000"/>
          </a:bodyPr>
          <a:lstStyle/>
          <a:p>
            <a:r>
              <a:rPr lang="en-GB" sz="2900" b="1" noProof="0" dirty="0"/>
              <a:t>SQLI is committed to your digital success.</a:t>
            </a:r>
          </a:p>
          <a:p>
            <a:r>
              <a:rPr lang="en-GB" sz="2900" noProof="0" dirty="0"/>
              <a:t>We are technical and creative, delivering engaging experiences and business growth across the digital landscape.</a:t>
            </a:r>
          </a:p>
          <a:p>
            <a:endParaRPr lang="en-GB" sz="2900" noProof="0" dirty="0"/>
          </a:p>
          <a:p>
            <a:pPr>
              <a:lnSpc>
                <a:spcPct val="170000"/>
              </a:lnSpc>
            </a:pPr>
            <a:r>
              <a:rPr lang="en-GB" b="1" noProof="0" dirty="0"/>
              <a:t>We help our clients with: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increasing engagement, conversion, average order value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lowering returns and cost to serve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generating frequency of visit, loyalty and lifetime customer value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attract more customers and types of customer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define brand purpose, positioning, value proposition and identity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review media and return on investment 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design, content and engineering efficiency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AC6C-C078-3D4B-9007-8C1FEBA4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D84BC852-B546-4E47-BF49-E8D90795150D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F1AAD79-57AD-3DBB-715F-B8F6C7530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5CEE7D0-4E65-264D-C2DB-77256BD44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18</a:t>
            </a:fld>
            <a:endParaRPr lang="en-GB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F8937A-B850-266F-D8F0-C9B63D296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noProof="0" dirty="0"/>
              <a:t>Add a text zone here if you want to use sections. If you leave it blank, please do so for the whole document </a:t>
            </a:r>
          </a:p>
        </p:txBody>
      </p:sp>
    </p:spTree>
    <p:extLst>
      <p:ext uri="{BB962C8B-B14F-4D97-AF65-F5344CB8AC3E}">
        <p14:creationId xmlns:p14="http://schemas.microsoft.com/office/powerpoint/2010/main" val="222743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9D27D-9278-C629-0C25-2D58266C4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GB" noProof="0" dirty="0"/>
              <a:t>We define, build and grow </a:t>
            </a:r>
            <a:br>
              <a:rPr lang="en-GB" noProof="0" dirty="0"/>
            </a:br>
            <a:r>
              <a:rPr lang="en-GB" noProof="0" dirty="0"/>
              <a:t>digital 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3CF9F-14D2-AA2D-B025-A8C3F4F62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5202691" cy="3529013"/>
          </a:xfrm>
        </p:spPr>
        <p:txBody>
          <a:bodyPr/>
          <a:lstStyle/>
          <a:p>
            <a:r>
              <a:rPr lang="en-GB" sz="2000" b="1" noProof="0" dirty="0"/>
              <a:t>SQLI is committed to your digital success.</a:t>
            </a:r>
          </a:p>
          <a:p>
            <a:r>
              <a:rPr lang="en-GB" sz="2000" noProof="0" dirty="0"/>
              <a:t>We are technical and creative, delivering engaging experiences and business growth across the digital landscape.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F0ADE1-AFD5-7B1B-EFC0-D296C3850FC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74971" y="2421731"/>
            <a:ext cx="5202691" cy="352901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GB" sz="1600" b="1" noProof="0" dirty="0"/>
              <a:t>We help our clients with: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increasing engagement, conversion, average order value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lowering returns and cost to serve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generating frequency of visit, loyalty and lifetime customer value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attract more customers and types of customer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define brand purpose, positioning, value proposition and identity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review media and return on investment 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design, content and engineering efficiency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15E007-43A4-17C1-1817-66430568506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F959536F-4F81-4A6F-90BB-4AF0250353C8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B3E045-E170-51FE-0CF8-CEF92AA2FF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/>
              <a:t>Document Name</a:t>
            </a:r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12BF9-1746-78A9-1B1C-482E17FAFF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E44C543-0840-FF50-CA56-AA5FD1CC8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Section X &gt; Subsection Y</a:t>
            </a:r>
          </a:p>
        </p:txBody>
      </p:sp>
    </p:spTree>
    <p:extLst>
      <p:ext uri="{BB962C8B-B14F-4D97-AF65-F5344CB8AC3E}">
        <p14:creationId xmlns:p14="http://schemas.microsoft.com/office/powerpoint/2010/main" val="485562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CF2758-17A0-5085-C0DF-1D8B409DD1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7038" y="3860800"/>
            <a:ext cx="5202237" cy="2090738"/>
          </a:xfrm>
        </p:spPr>
        <p:txBody>
          <a:bodyPr/>
          <a:lstStyle/>
          <a:p>
            <a:r>
              <a:rPr lang="en-GB" noProof="0" dirty="0"/>
              <a:t>Class </a:t>
            </a:r>
            <a:r>
              <a:rPr lang="en-GB" noProof="0" dirty="0" err="1"/>
              <a:t>aptent</a:t>
            </a:r>
            <a:r>
              <a:rPr lang="en-GB" noProof="0" dirty="0"/>
              <a:t> </a:t>
            </a:r>
            <a:r>
              <a:rPr lang="en-GB" noProof="0" dirty="0" err="1"/>
              <a:t>taciti</a:t>
            </a:r>
            <a:r>
              <a:rPr lang="en-GB" noProof="0" dirty="0"/>
              <a:t> </a:t>
            </a:r>
            <a:r>
              <a:rPr lang="en-GB" noProof="0" dirty="0" err="1"/>
              <a:t>sociosqu</a:t>
            </a:r>
            <a:r>
              <a:rPr lang="en-GB" noProof="0" dirty="0"/>
              <a:t> ad </a:t>
            </a:r>
            <a:r>
              <a:rPr lang="en-GB" noProof="0" dirty="0" err="1"/>
              <a:t>litora</a:t>
            </a:r>
            <a:r>
              <a:rPr lang="en-GB" noProof="0" dirty="0"/>
              <a:t> </a:t>
            </a:r>
            <a:r>
              <a:rPr lang="en-GB" noProof="0" dirty="0" err="1"/>
              <a:t>torquent</a:t>
            </a:r>
            <a:r>
              <a:rPr lang="en-GB" noProof="0" dirty="0"/>
              <a:t> per </a:t>
            </a:r>
            <a:r>
              <a:rPr lang="en-GB" noProof="0" dirty="0" err="1"/>
              <a:t>conubia</a:t>
            </a:r>
            <a:r>
              <a:rPr lang="en-GB" noProof="0" dirty="0"/>
              <a:t> nostra, per </a:t>
            </a:r>
            <a:r>
              <a:rPr lang="en-GB" noProof="0" dirty="0" err="1"/>
              <a:t>inceptos</a:t>
            </a:r>
            <a:r>
              <a:rPr lang="en-GB" noProof="0" dirty="0"/>
              <a:t> </a:t>
            </a:r>
            <a:r>
              <a:rPr lang="en-GB" noProof="0" dirty="0" err="1"/>
              <a:t>himenaeos</a:t>
            </a:r>
            <a:r>
              <a:rPr lang="en-GB" noProof="0" dirty="0"/>
              <a:t>. Sed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 nisi</a:t>
            </a:r>
          </a:p>
        </p:txBody>
      </p:sp>
      <p:graphicFrame>
        <p:nvGraphicFramePr>
          <p:cNvPr id="9" name="Table Placeholder 8">
            <a:extLst>
              <a:ext uri="{FF2B5EF4-FFF2-40B4-BE49-F238E27FC236}">
                <a16:creationId xmlns:a16="http://schemas.microsoft.com/office/drawing/2014/main" id="{6B34C0CE-EE1F-E1A9-BC75-1C5119CDBDD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2006198018"/>
              </p:ext>
            </p:extLst>
          </p:nvPr>
        </p:nvGraphicFramePr>
        <p:xfrm>
          <a:off x="6562725" y="2420938"/>
          <a:ext cx="5202238" cy="41165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315">
                  <a:extLst>
                    <a:ext uri="{9D8B030D-6E8A-4147-A177-3AD203B41FA5}">
                      <a16:colId xmlns:a16="http://schemas.microsoft.com/office/drawing/2014/main" val="2612076608"/>
                    </a:ext>
                  </a:extLst>
                </a:gridCol>
                <a:gridCol w="1411923">
                  <a:extLst>
                    <a:ext uri="{9D8B030D-6E8A-4147-A177-3AD203B41FA5}">
                      <a16:colId xmlns:a16="http://schemas.microsoft.com/office/drawing/2014/main" val="1034948328"/>
                    </a:ext>
                  </a:extLst>
                </a:gridCol>
              </a:tblGrid>
              <a:tr h="591103">
                <a:tc>
                  <a:txBody>
                    <a:bodyPr/>
                    <a:lstStyle/>
                    <a:p>
                      <a:r>
                        <a:rPr lang="en-GB" noProof="0" dirty="0"/>
                        <a:t>Divider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29970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Cream Content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67032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Cream Tables &amp; Highlights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670091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Midnight Layouts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2879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Image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85106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74857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2957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542EE18-3C48-F26B-A339-502CC4652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0DCBB7-3176-8068-A491-54BE6BF3DBC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80CC4336-FBB9-483C-9B2A-5B59872DD81F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D39CA7-3721-68A5-48A9-FD96BC78CE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2E8C6-AD16-D9FE-B499-16EB0E07728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98611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53AFA60A-5AE4-46FA-52B5-2106C5C2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60894" cy="1507331"/>
          </a:xfrm>
        </p:spPr>
        <p:txBody>
          <a:bodyPr/>
          <a:lstStyle/>
          <a:p>
            <a:r>
              <a:rPr lang="en-GB" noProof="0" dirty="0"/>
              <a:t>Content -Three column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DB4505D-3A8E-3D97-1702-A5BDA1966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9" y="2421731"/>
            <a:ext cx="3236400" cy="3529013"/>
          </a:xfrm>
        </p:spPr>
        <p:txBody>
          <a:bodyPr>
            <a:normAutofit/>
          </a:bodyPr>
          <a:lstStyle/>
          <a:p>
            <a:r>
              <a:rPr lang="en-GB" sz="1800" noProof="0" dirty="0"/>
              <a:t>Donec </a:t>
            </a:r>
            <a:r>
              <a:rPr lang="en-GB" sz="1800" noProof="0" dirty="0" err="1"/>
              <a:t>dapibus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est</a:t>
            </a:r>
            <a:r>
              <a:rPr lang="en-GB" sz="1800" noProof="0" dirty="0"/>
              <a:t> </a:t>
            </a:r>
            <a:r>
              <a:rPr lang="en-GB" sz="1800" noProof="0" dirty="0" err="1"/>
              <a:t>vel</a:t>
            </a:r>
            <a:r>
              <a:rPr lang="en-GB" sz="1800" noProof="0" dirty="0"/>
              <a:t> </a:t>
            </a:r>
            <a:r>
              <a:rPr lang="en-GB" sz="1800" noProof="0" dirty="0" err="1"/>
              <a:t>interdum</a:t>
            </a:r>
            <a:r>
              <a:rPr lang="en-GB" sz="1800" noProof="0" dirty="0"/>
              <a:t>. </a:t>
            </a:r>
            <a:r>
              <a:rPr lang="en-GB" sz="1800" noProof="0" dirty="0" err="1"/>
              <a:t>Pellentesque</a:t>
            </a:r>
            <a:r>
              <a:rPr lang="en-GB" sz="1800" noProof="0" dirty="0"/>
              <a:t> </a:t>
            </a:r>
            <a:r>
              <a:rPr lang="en-GB" sz="1800" noProof="0" dirty="0" err="1"/>
              <a:t>egestas</a:t>
            </a:r>
            <a:r>
              <a:rPr lang="en-GB" sz="1800" noProof="0" dirty="0"/>
              <a:t> </a:t>
            </a:r>
            <a:r>
              <a:rPr lang="en-GB" sz="1800" noProof="0" dirty="0" err="1"/>
              <a:t>neque</a:t>
            </a:r>
            <a:r>
              <a:rPr lang="en-GB" sz="1800" noProof="0" dirty="0"/>
              <a:t> ac </a:t>
            </a:r>
            <a:r>
              <a:rPr lang="en-GB" sz="1800" noProof="0" dirty="0" err="1"/>
              <a:t>tellus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rutrum</a:t>
            </a:r>
            <a:r>
              <a:rPr lang="en-GB" sz="1800" noProof="0" dirty="0"/>
              <a:t>. </a:t>
            </a:r>
            <a:r>
              <a:rPr lang="en-GB" sz="1800" noProof="0" dirty="0" err="1"/>
              <a:t>Fusce</a:t>
            </a:r>
            <a:r>
              <a:rPr lang="en-GB" sz="1800" noProof="0" dirty="0"/>
              <a:t>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ex, </a:t>
            </a:r>
            <a:r>
              <a:rPr lang="en-GB" sz="1800" noProof="0" dirty="0" err="1"/>
              <a:t>congue</a:t>
            </a:r>
            <a:r>
              <a:rPr lang="en-GB" sz="1800" noProof="0" dirty="0"/>
              <a:t> </a:t>
            </a:r>
            <a:r>
              <a:rPr lang="en-GB" sz="1800" noProof="0" dirty="0" err="1"/>
              <a:t>eget</a:t>
            </a:r>
            <a:r>
              <a:rPr lang="en-GB" sz="1800" noProof="0" dirty="0"/>
              <a:t> </a:t>
            </a:r>
            <a:r>
              <a:rPr lang="en-GB" sz="1800" noProof="0" dirty="0" err="1"/>
              <a:t>commodo</a:t>
            </a:r>
            <a:r>
              <a:rPr lang="en-GB" sz="1800" noProof="0" dirty="0"/>
              <a:t> et, </a:t>
            </a:r>
            <a:r>
              <a:rPr lang="en-GB" sz="1800" noProof="0" dirty="0" err="1"/>
              <a:t>lobortis</a:t>
            </a:r>
            <a:r>
              <a:rPr lang="en-GB" sz="1800" noProof="0" dirty="0"/>
              <a:t> at </a:t>
            </a:r>
            <a:r>
              <a:rPr lang="en-GB" sz="1800" noProof="0" dirty="0" err="1"/>
              <a:t>erat</a:t>
            </a:r>
            <a:r>
              <a:rPr lang="en-GB" sz="1800" noProof="0" dirty="0"/>
              <a:t>. </a:t>
            </a:r>
            <a:r>
              <a:rPr lang="en-GB" sz="1800" noProof="0" dirty="0" err="1"/>
              <a:t>Praesent</a:t>
            </a:r>
            <a:r>
              <a:rPr lang="en-GB" sz="1800" noProof="0" dirty="0"/>
              <a:t> in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ex. Sed </a:t>
            </a:r>
            <a:r>
              <a:rPr lang="en-GB" sz="1800" noProof="0" dirty="0" err="1"/>
              <a:t>blandit</a:t>
            </a:r>
            <a:r>
              <a:rPr lang="en-GB" sz="1800" noProof="0" dirty="0"/>
              <a:t> </a:t>
            </a:r>
            <a:r>
              <a:rPr lang="en-GB" sz="1800" noProof="0" dirty="0" err="1"/>
              <a:t>felis</a:t>
            </a:r>
            <a:r>
              <a:rPr lang="en-GB" sz="1800" noProof="0" dirty="0"/>
              <a:t> </a:t>
            </a:r>
            <a:r>
              <a:rPr lang="en-GB" sz="1800" noProof="0" dirty="0" err="1"/>
              <a:t>sed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lobortis</a:t>
            </a:r>
            <a:r>
              <a:rPr lang="en-GB" sz="1800" noProof="0" dirty="0"/>
              <a:t>.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408CEC4-6404-DBF1-9E6E-BA3A85F8DE4B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670037743"/>
              </p:ext>
            </p:extLst>
          </p:nvPr>
        </p:nvGraphicFramePr>
        <p:xfrm>
          <a:off x="8529638" y="2420938"/>
          <a:ext cx="323532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262F49-7C2C-6ACB-3178-74ACE019396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477800" y="2421731"/>
            <a:ext cx="3236400" cy="3529013"/>
          </a:xfrm>
        </p:spPr>
        <p:txBody>
          <a:bodyPr>
            <a:normAutofit fontScale="92500"/>
          </a:bodyPr>
          <a:lstStyle/>
          <a:p>
            <a:pPr lvl="1">
              <a:lnSpc>
                <a:spcPct val="150000"/>
              </a:lnSpc>
            </a:pPr>
            <a:r>
              <a:rPr lang="en-GB" sz="1600" noProof="0" dirty="0"/>
              <a:t>Nam </a:t>
            </a:r>
            <a:r>
              <a:rPr lang="en-GB" sz="1600" noProof="0" dirty="0" err="1"/>
              <a:t>quis</a:t>
            </a:r>
            <a:r>
              <a:rPr lang="en-GB" sz="1600" noProof="0" dirty="0"/>
              <a:t> </a:t>
            </a:r>
            <a:r>
              <a:rPr lang="en-GB" sz="1600" noProof="0" dirty="0" err="1"/>
              <a:t>elit</a:t>
            </a:r>
            <a:r>
              <a:rPr lang="en-GB" sz="1600" noProof="0" dirty="0"/>
              <a:t> id </a:t>
            </a:r>
            <a:r>
              <a:rPr lang="en-GB" sz="1600" noProof="0" dirty="0" err="1"/>
              <a:t>mauris</a:t>
            </a:r>
            <a:r>
              <a:rPr lang="en-GB" sz="1600" noProof="0" dirty="0"/>
              <a:t> semper </a:t>
            </a:r>
            <a:r>
              <a:rPr lang="en-GB" sz="1600" noProof="0" dirty="0" err="1"/>
              <a:t>aliquam</a:t>
            </a:r>
            <a:r>
              <a:rPr lang="en-GB" sz="16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600" noProof="0" dirty="0"/>
              <a:t>Sed </a:t>
            </a:r>
            <a:r>
              <a:rPr lang="en-GB" sz="1600" noProof="0" dirty="0" err="1"/>
              <a:t>sed</a:t>
            </a:r>
            <a:r>
              <a:rPr lang="en-GB" sz="1600" noProof="0" dirty="0"/>
              <a:t> </a:t>
            </a:r>
            <a:r>
              <a:rPr lang="en-GB" sz="1600" noProof="0" dirty="0" err="1"/>
              <a:t>dolor</a:t>
            </a:r>
            <a:r>
              <a:rPr lang="en-GB" sz="1600" noProof="0" dirty="0"/>
              <a:t> </a:t>
            </a:r>
            <a:r>
              <a:rPr lang="en-GB" sz="1600" noProof="0" dirty="0" err="1"/>
              <a:t>tristique</a:t>
            </a:r>
            <a:r>
              <a:rPr lang="en-GB" sz="1600" noProof="0" dirty="0"/>
              <a:t>, maximus </a:t>
            </a:r>
            <a:r>
              <a:rPr lang="en-GB" sz="1600" noProof="0" dirty="0" err="1"/>
              <a:t>enim</a:t>
            </a:r>
            <a:r>
              <a:rPr lang="en-GB" sz="1600" noProof="0" dirty="0"/>
              <a:t> </a:t>
            </a:r>
            <a:r>
              <a:rPr lang="en-GB" sz="1600" noProof="0" dirty="0" err="1"/>
              <a:t>sed</a:t>
            </a:r>
            <a:r>
              <a:rPr lang="en-GB" sz="1600" noProof="0" dirty="0"/>
              <a:t>, </a:t>
            </a:r>
            <a:r>
              <a:rPr lang="en-GB" sz="1600" noProof="0" dirty="0" err="1"/>
              <a:t>tincidunt</a:t>
            </a:r>
            <a:r>
              <a:rPr lang="en-GB" sz="1600" noProof="0" dirty="0"/>
              <a:t> ante.</a:t>
            </a:r>
          </a:p>
          <a:p>
            <a:pPr lvl="1">
              <a:lnSpc>
                <a:spcPct val="150000"/>
              </a:lnSpc>
            </a:pPr>
            <a:r>
              <a:rPr lang="en-GB" sz="1600" noProof="0" dirty="0"/>
              <a:t>Vestibulum fermentum </a:t>
            </a:r>
            <a:r>
              <a:rPr lang="en-GB" sz="1600" noProof="0" dirty="0" err="1"/>
              <a:t>nisl</a:t>
            </a:r>
            <a:r>
              <a:rPr lang="en-GB" sz="1600" noProof="0" dirty="0"/>
              <a:t> </a:t>
            </a:r>
            <a:r>
              <a:rPr lang="en-GB" sz="1600" noProof="0" dirty="0" err="1"/>
              <a:t>hendrerit</a:t>
            </a:r>
            <a:r>
              <a:rPr lang="en-GB" sz="1600" noProof="0" dirty="0"/>
              <a:t> </a:t>
            </a:r>
            <a:r>
              <a:rPr lang="en-GB" sz="1600" noProof="0" dirty="0" err="1"/>
              <a:t>enim</a:t>
            </a:r>
            <a:r>
              <a:rPr lang="en-GB" sz="1600" noProof="0" dirty="0"/>
              <a:t> </a:t>
            </a:r>
            <a:r>
              <a:rPr lang="en-GB" sz="1600" noProof="0" dirty="0" err="1"/>
              <a:t>finibus</a:t>
            </a:r>
            <a:r>
              <a:rPr lang="en-GB" sz="1600" noProof="0" dirty="0"/>
              <a:t> </a:t>
            </a:r>
            <a:r>
              <a:rPr lang="en-GB" sz="1600" noProof="0" dirty="0" err="1"/>
              <a:t>congue</a:t>
            </a:r>
            <a:r>
              <a:rPr lang="en-GB" sz="16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600" noProof="0" dirty="0"/>
              <a:t>Donec </a:t>
            </a:r>
            <a:r>
              <a:rPr lang="en-GB" sz="1600" noProof="0" dirty="0" err="1"/>
              <a:t>sed</a:t>
            </a:r>
            <a:r>
              <a:rPr lang="en-GB" sz="1600" noProof="0" dirty="0"/>
              <a:t> eros </a:t>
            </a:r>
            <a:r>
              <a:rPr lang="en-GB" sz="1600" noProof="0" dirty="0" err="1"/>
              <a:t>condimentum</a:t>
            </a:r>
            <a:r>
              <a:rPr lang="en-GB" sz="1600" noProof="0" dirty="0"/>
              <a:t>, </a:t>
            </a:r>
            <a:r>
              <a:rPr lang="en-GB" sz="1600" noProof="0" dirty="0" err="1"/>
              <a:t>congue</a:t>
            </a:r>
            <a:r>
              <a:rPr lang="en-GB" sz="1600" noProof="0" dirty="0"/>
              <a:t> </a:t>
            </a:r>
            <a:r>
              <a:rPr lang="en-GB" sz="1600" noProof="0" dirty="0" err="1"/>
              <a:t>elit</a:t>
            </a:r>
            <a:r>
              <a:rPr lang="en-GB" sz="1600" noProof="0" dirty="0"/>
              <a:t> sit </a:t>
            </a:r>
            <a:r>
              <a:rPr lang="en-GB" sz="1600" noProof="0" dirty="0" err="1"/>
              <a:t>amet</a:t>
            </a:r>
            <a:r>
              <a:rPr lang="en-GB" sz="1600" noProof="0" dirty="0"/>
              <a:t>, </a:t>
            </a:r>
            <a:r>
              <a:rPr lang="en-GB" sz="1600" noProof="0" dirty="0" err="1"/>
              <a:t>porttitor</a:t>
            </a:r>
            <a:r>
              <a:rPr lang="en-GB" sz="1600" noProof="0" dirty="0"/>
              <a:t> </a:t>
            </a:r>
            <a:r>
              <a:rPr lang="en-GB" sz="1600" noProof="0" dirty="0" err="1"/>
              <a:t>massa</a:t>
            </a:r>
            <a:r>
              <a:rPr lang="en-GB" sz="1600" noProof="0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A42A0-1ED1-77A6-F160-5509D14DED3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09271D14-E564-4DF7-B8FE-66F7E9309CE8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ADAE99-F735-71F5-D97F-6301722A478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3CBED-F00B-EA32-D067-901089F0E8E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20</a:t>
            </a:fld>
            <a:endParaRPr lang="en-GB" noProof="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2AE8E82-2F05-B6C5-810C-DBF5ECC1D4A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noProof="0" dirty="0"/>
              <a:t>Section X &gt; Subsection Z</a:t>
            </a:r>
          </a:p>
        </p:txBody>
      </p:sp>
    </p:spTree>
    <p:extLst>
      <p:ext uri="{BB962C8B-B14F-4D97-AF65-F5344CB8AC3E}">
        <p14:creationId xmlns:p14="http://schemas.microsoft.com/office/powerpoint/2010/main" val="905236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6887A4B-0DE3-A8CD-CBDB-DFCB2F0EE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Content -Three column - </a:t>
            </a:r>
            <a:br>
              <a:rPr lang="en-GB" noProof="0" dirty="0"/>
            </a:br>
            <a:r>
              <a:rPr lang="en-GB" noProof="0" dirty="0"/>
              <a:t>1 Dark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514AA22-2FF0-430C-504D-39AD9A00C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800" b="1" noProof="0" dirty="0">
                <a:latin typeface="TWK Everett" panose="020B0204000000000000" pitchFamily="34" charset="77"/>
                <a:cs typeface="TWK Everett" panose="020B0204000000000000" pitchFamily="34" charset="77"/>
              </a:rPr>
              <a:t>We simplify complexity</a:t>
            </a:r>
          </a:p>
          <a:p>
            <a:r>
              <a:rPr lang="en-GB" sz="1800" noProof="0" dirty="0"/>
              <a:t>We examine the routes customers take, how they feel and think, to offer insights and clear, easy to action recommendations.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D926B7-B6BB-37A9-AA81-E4426CB0145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r>
              <a:rPr lang="en-GB" sz="1800" b="1" noProof="0" dirty="0">
                <a:latin typeface="TWK Everett" panose="020B0204000000000000" pitchFamily="34" charset="77"/>
                <a:cs typeface="TWK Everett" panose="020B0204000000000000" pitchFamily="34" charset="77"/>
              </a:rPr>
              <a:t>We are experienced</a:t>
            </a:r>
          </a:p>
          <a:p>
            <a:r>
              <a:rPr lang="en-GB" sz="1800" noProof="0" dirty="0"/>
              <a:t>Our discipline experts have extensive experience in exploring consumer behaviour to uncover meaningful insight of what matters, when, why and how. We </a:t>
            </a:r>
            <a:r>
              <a:rPr lang="en-GB" sz="1800" noProof="0" dirty="0" err="1"/>
              <a:t>strategise</a:t>
            </a:r>
            <a:r>
              <a:rPr lang="en-GB" sz="1800" noProof="0" dirty="0"/>
              <a:t> and design how to act on this.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EB2CE6-CB00-C454-FE50-75474E0F409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Autofit/>
          </a:bodyPr>
          <a:lstStyle/>
          <a:p>
            <a:r>
              <a:rPr lang="en-GB" sz="1800" b="1" noProof="0" dirty="0">
                <a:latin typeface="TWK Everett" panose="020B0204000000000000" pitchFamily="34" charset="77"/>
                <a:cs typeface="TWK Everett" panose="020B0204000000000000" pitchFamily="34" charset="77"/>
              </a:rPr>
              <a:t>We are impact focused</a:t>
            </a:r>
          </a:p>
          <a:p>
            <a:r>
              <a:rPr lang="en-GB" sz="1800" noProof="0" dirty="0"/>
              <a:t>We employ a senior team to uncover opportunities to help your business make clear informed, intelligent decisions to drive growth.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2E33ED-0B54-A0D4-AA9B-C950CB205AB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2080EF2-F746-41BD-A849-982997732BF7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6707AA-BAD8-5E52-DC02-39E3A75354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329EC-6040-4995-5F63-449642F0FC1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96790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85759-AC29-C9E3-ABF3-B0821357D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B14B3A4-604E-50BE-EC9F-768EB9127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Content – Four column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621A154-8439-BB8A-A284-50AA8BAA9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simplify complexity</a:t>
            </a:r>
          </a:p>
          <a:p>
            <a:r>
              <a:rPr lang="en-GB" noProof="0" dirty="0"/>
              <a:t>We examine the routes customers take, how they feel and think, to offer insights and clear, easy to action recommendations.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2ADBD06-2C37-7F15-055E-83952E291A1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are experienced</a:t>
            </a:r>
          </a:p>
          <a:p>
            <a:r>
              <a:rPr lang="en-GB" noProof="0" dirty="0"/>
              <a:t>Our discipline experts have extensive experience in exploring consumer behaviour to uncover meaningful insight of what matters, when, why and how. We </a:t>
            </a:r>
            <a:r>
              <a:rPr lang="en-GB" noProof="0" dirty="0" err="1"/>
              <a:t>strategise</a:t>
            </a:r>
            <a:r>
              <a:rPr lang="en-GB" noProof="0" dirty="0"/>
              <a:t> and design how to act on this.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CA2156-ECD2-BE00-2671-1074CD40E355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are impact focused</a:t>
            </a:r>
          </a:p>
          <a:p>
            <a:r>
              <a:rPr lang="en-GB" noProof="0" dirty="0"/>
              <a:t>We employ a senior team to uncover opportunities to help your business make clear informed, intelligent decisions to drive growth.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935C8D2-EE6A-521C-223F-052BBC05E79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offer expertise</a:t>
            </a:r>
          </a:p>
          <a:p>
            <a:r>
              <a:rPr lang="en-GB" noProof="0" dirty="0"/>
              <a:t>We have deep experience across telco, retail, FMCG hospitality, food, luxury and fashion. This is supported with wider cross-category knowledge and insight.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371BC-7E3A-85C5-5679-2B10C7FD5368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5F3AD48-D27E-492E-9104-014F12386345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C3A2B-8F4C-378A-3EC8-3BB19A9030F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3E8804-22BE-D4A2-CBAB-BA48A7A59A5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4528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EB2DD-2D5E-3EEE-4608-7E200DE50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7F866B1-138E-6081-58C4-B3932E234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Content – Four column – 1 Dark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214A1AE-1E9C-825C-02E9-200EA1FD0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simplify complexity</a:t>
            </a:r>
          </a:p>
          <a:p>
            <a:r>
              <a:rPr lang="en-GB" noProof="0" dirty="0"/>
              <a:t>We examine the routes customers take, how they feel and think, to offer insights and clear, easy to action recommendations.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FA4EC3-D400-A968-0F94-731004AB35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are experienced</a:t>
            </a:r>
          </a:p>
          <a:p>
            <a:r>
              <a:rPr lang="en-GB" noProof="0" dirty="0"/>
              <a:t>Our discipline experts have extensive experience in exploring consumer behaviour to uncover meaningful insight of what matters, when, why and how. We </a:t>
            </a:r>
            <a:r>
              <a:rPr lang="en-GB" noProof="0" dirty="0" err="1"/>
              <a:t>strategise</a:t>
            </a:r>
            <a:r>
              <a:rPr lang="en-GB" noProof="0" dirty="0"/>
              <a:t> and design how to act on this.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6890204-E6DF-6429-A018-EC44D5E24BA8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are impact focused</a:t>
            </a:r>
          </a:p>
          <a:p>
            <a:r>
              <a:rPr lang="en-GB" noProof="0" dirty="0"/>
              <a:t>We employ a senior team to uncover opportunities to help your business make clear informed, intelligent decisions to drive growth.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B895D09-46A3-C1EA-02F5-7F8AC3A06A2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/>
          </a:bodyPr>
          <a:lstStyle/>
          <a:p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We offer expertise</a:t>
            </a:r>
          </a:p>
          <a:p>
            <a:r>
              <a:rPr lang="en-GB" noProof="0" dirty="0"/>
              <a:t>We have deep experience across telco, retail, FMCG hospitality, food, luxury and fashion. This is supported with wider cross-category knowledge and insight.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527960-387A-EE76-2380-EAEB3EE093C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579EDBD7-5A54-41B3-9558-072872A121D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EC1F4-41A2-F29A-EB5F-CE139208B5D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01C9E4-B0BE-86BE-B985-6B9BC1E7011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12292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3D2CB-EEAA-74F6-2F2C-EF54A7ACB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A6FDD-912E-B49D-7BC6-C878DBBD8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Understanding your customers: </a:t>
            </a:r>
            <a:br>
              <a:rPr lang="en-GB" noProof="0" dirty="0"/>
            </a:br>
            <a:r>
              <a:rPr lang="en-GB" noProof="0" dirty="0"/>
              <a:t>What we can do for you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7E54E238-B62E-5C13-3F4B-3371A92346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75004"/>
              </p:ext>
            </p:extLst>
          </p:nvPr>
        </p:nvGraphicFramePr>
        <p:xfrm>
          <a:off x="414338" y="2420938"/>
          <a:ext cx="11577034" cy="39663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19016">
                  <a:extLst>
                    <a:ext uri="{9D8B030D-6E8A-4147-A177-3AD203B41FA5}">
                      <a16:colId xmlns:a16="http://schemas.microsoft.com/office/drawing/2014/main" val="2016848814"/>
                    </a:ext>
                  </a:extLst>
                </a:gridCol>
                <a:gridCol w="2919016">
                  <a:extLst>
                    <a:ext uri="{9D8B030D-6E8A-4147-A177-3AD203B41FA5}">
                      <a16:colId xmlns:a16="http://schemas.microsoft.com/office/drawing/2014/main" val="969848187"/>
                    </a:ext>
                  </a:extLst>
                </a:gridCol>
                <a:gridCol w="2919016">
                  <a:extLst>
                    <a:ext uri="{9D8B030D-6E8A-4147-A177-3AD203B41FA5}">
                      <a16:colId xmlns:a16="http://schemas.microsoft.com/office/drawing/2014/main" val="2648337687"/>
                    </a:ext>
                  </a:extLst>
                </a:gridCol>
                <a:gridCol w="2819986">
                  <a:extLst>
                    <a:ext uri="{9D8B030D-6E8A-4147-A177-3AD203B41FA5}">
                      <a16:colId xmlns:a16="http://schemas.microsoft.com/office/drawing/2014/main" val="3291272052"/>
                    </a:ext>
                  </a:extLst>
                </a:gridCol>
              </a:tblGrid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Usability testing and customer interviews</a:t>
                      </a:r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Card sorting / Tree testing</a:t>
                      </a:r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In-depth competitor benchmarking </a:t>
                      </a:r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In-store observations and intercepts</a:t>
                      </a:r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845818"/>
                  </a:ext>
                </a:extLst>
              </a:tr>
              <a:tr h="14427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Investigating customer missions, mindsets and the ‘why’ behind areas of friction throughout the browse and purchase journey.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Creating a customer centric information architecture to aid findability.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Understanding where you sit and how your experience scores across key competitors.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Observing and interviewing customers in-store to uncover friction points.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6028445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Quant surveys</a:t>
                      </a:r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Data insight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Online community studies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" panose="020B0204000000000000" pitchFamily="34" charset="77"/>
                          <a:ea typeface="+mn-ea"/>
                          <a:cs typeface="TWK Everett" panose="020B0204000000000000" pitchFamily="34" charset="77"/>
                        </a:rPr>
                        <a:t>Customer journey mapping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4058367"/>
                  </a:ext>
                </a:extLst>
              </a:tr>
              <a:tr h="917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Quantitative representative insight to give a measure of appetite for identified opportunities.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An analysis of your existing customer data, to identify friction points and opportunities across the conversion journey.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An analysis of your existing customer data, to identify friction points and opportunities across the conversion journey.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F0E2B"/>
                          </a:solidFill>
                          <a:effectLst/>
                          <a:uLnTx/>
                          <a:uFillTx/>
                          <a:latin typeface="TWK Everett Light" panose="020B0204000000000000" pitchFamily="34" charset="77"/>
                          <a:ea typeface="+mn-ea"/>
                          <a:cs typeface="TWK Everett Light" panose="020B0204000000000000" pitchFamily="34" charset="77"/>
                        </a:rPr>
                        <a:t>Mapping the as-is journey through multiple research inputs, to give a holistic view of areas of friction along with both tactical and strategic opportunities.</a:t>
                      </a:r>
                    </a:p>
                    <a:p>
                      <a:endParaRPr lang="en-GB" noProof="0" dirty="0"/>
                    </a:p>
                  </a:txBody>
                  <a:tcPr marL="0" marR="21600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091758"/>
                  </a:ext>
                </a:extLst>
              </a:tr>
            </a:tbl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2DFF80-CF27-3349-7F6F-9AF07C55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F074C-ED06-42F3-82DC-5197205DD8C0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CB8B5D-515B-8BF0-5DFC-50950B1E3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053C1-E111-0FC8-5E83-8E4833D2F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72510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8A3D9-6DF4-F420-D2F8-210ADDF07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Understanding your customers: </a:t>
            </a:r>
            <a:br>
              <a:rPr lang="en-GB" noProof="0" dirty="0"/>
            </a:br>
            <a:r>
              <a:rPr lang="en-GB" noProof="0" dirty="0"/>
              <a:t>What we can do for you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BE5B4C8-12A6-DAF4-88DC-BAD9903500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1828408"/>
              </p:ext>
            </p:extLst>
          </p:nvPr>
        </p:nvGraphicFramePr>
        <p:xfrm>
          <a:off x="414338" y="2420938"/>
          <a:ext cx="11355384" cy="37451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8846">
                  <a:extLst>
                    <a:ext uri="{9D8B030D-6E8A-4147-A177-3AD203B41FA5}">
                      <a16:colId xmlns:a16="http://schemas.microsoft.com/office/drawing/2014/main" val="2850902267"/>
                    </a:ext>
                  </a:extLst>
                </a:gridCol>
                <a:gridCol w="2838846">
                  <a:extLst>
                    <a:ext uri="{9D8B030D-6E8A-4147-A177-3AD203B41FA5}">
                      <a16:colId xmlns:a16="http://schemas.microsoft.com/office/drawing/2014/main" val="2768264102"/>
                    </a:ext>
                  </a:extLst>
                </a:gridCol>
                <a:gridCol w="2838846">
                  <a:extLst>
                    <a:ext uri="{9D8B030D-6E8A-4147-A177-3AD203B41FA5}">
                      <a16:colId xmlns:a16="http://schemas.microsoft.com/office/drawing/2014/main" val="2915407723"/>
                    </a:ext>
                  </a:extLst>
                </a:gridCol>
                <a:gridCol w="2838846">
                  <a:extLst>
                    <a:ext uri="{9D8B030D-6E8A-4147-A177-3AD203B41FA5}">
                      <a16:colId xmlns:a16="http://schemas.microsoft.com/office/drawing/2014/main" val="1693079661"/>
                    </a:ext>
                  </a:extLst>
                </a:gridCol>
              </a:tblGrid>
              <a:tr h="187259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i="0" noProof="0" dirty="0">
                          <a:latin typeface="TWK Everett" panose="020B0204000000000000" pitchFamily="34" charset="0"/>
                          <a:cs typeface="TWK Everett" panose="020B0204000000000000" pitchFamily="34" charset="0"/>
                        </a:rPr>
                        <a:t>Usability testing and customer interviews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i="0" noProof="0" dirty="0">
                          <a:latin typeface="TWK Everett Light" panose="020B0204000000000000" pitchFamily="34" charset="77"/>
                          <a:cs typeface="TWK Everett Light" panose="020B0204000000000000" pitchFamily="34" charset="77"/>
                        </a:rPr>
                        <a:t>Investigating customer missions, mindsets and the ‘why’ behind areas of friction throughout the browse and purchase journey.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i="0" noProof="0" dirty="0">
                          <a:latin typeface="TWK Everett" panose="020B0204000000000000" pitchFamily="34" charset="77"/>
                          <a:cs typeface="TWK Everett" panose="020B0204000000000000" pitchFamily="34" charset="77"/>
                        </a:rPr>
                        <a:t>Card sorting / Tree testing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i="0" noProof="0" dirty="0">
                          <a:latin typeface="TWK Everett Light" panose="020B0204000000000000" pitchFamily="34" charset="77"/>
                          <a:cs typeface="TWK Everett Light" panose="020B0204000000000000" pitchFamily="34" charset="77"/>
                        </a:rPr>
                        <a:t>Creating a customer centric information architecture to aid findability.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en-GB" sz="11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noProof="0" dirty="0">
                          <a:latin typeface="TWK Everett" panose="020B0204000000000000" pitchFamily="34" charset="77"/>
                          <a:cs typeface="TWK Everett" panose="020B0204000000000000" pitchFamily="34" charset="77"/>
                        </a:rPr>
                        <a:t>In-store observations and intercepts</a:t>
                      </a:r>
                    </a:p>
                    <a:p>
                      <a:r>
                        <a:rPr lang="en-GB" sz="1100" b="0" i="0" noProof="0" dirty="0">
                          <a:latin typeface="TWK Everett Light" panose="020B0204000000000000" pitchFamily="34" charset="77"/>
                          <a:cs typeface="TWK Everett Light" panose="020B0204000000000000" pitchFamily="34" charset="77"/>
                        </a:rPr>
                        <a:t>Observing and interviewing customers in-store to uncover friction points.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607798"/>
                  </a:ext>
                </a:extLst>
              </a:tr>
              <a:tr h="1872596"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i="0" noProof="0" dirty="0">
                          <a:latin typeface="TWK Everett" panose="020B0204000000000000" pitchFamily="34" charset="77"/>
                          <a:cs typeface="TWK Everett" panose="020B0204000000000000" pitchFamily="34" charset="77"/>
                        </a:rPr>
                        <a:t>Online community studies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i="0" noProof="0" dirty="0">
                          <a:latin typeface="TWK Everett Light" panose="020B0204000000000000" pitchFamily="34" charset="77"/>
                          <a:cs typeface="TWK Everett Light" panose="020B0204000000000000" pitchFamily="34" charset="77"/>
                        </a:rPr>
                        <a:t>An analysis of your existing customer data, to identify friction points and opportunities across the conversion journey.</a:t>
                      </a:r>
                    </a:p>
                  </a:txBody>
                  <a:tcPr marL="137160" marR="137160" marT="137160" marB="137160">
                    <a:lnL w="12700" cmpd="sng">
                      <a:noFill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en-GB" sz="11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1" i="0" noProof="0" dirty="0">
                          <a:latin typeface="TWK Everett" panose="020B0204000000000000" pitchFamily="34" charset="77"/>
                          <a:cs typeface="TWK Everett" panose="020B0204000000000000" pitchFamily="34" charset="77"/>
                        </a:rPr>
                        <a:t>Online community studies</a:t>
                      </a:r>
                    </a:p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r>
                        <a:rPr lang="en-GB" sz="1100" b="0" i="0" noProof="0" dirty="0">
                          <a:latin typeface="TWK Everett Light" panose="020B0204000000000000" pitchFamily="34" charset="77"/>
                          <a:cs typeface="TWK Everett Light" panose="020B0204000000000000" pitchFamily="34" charset="77"/>
                        </a:rPr>
                        <a:t>An analysis of your existing customer data, to identify friction points and opportunities across the conversion journey.</a:t>
                      </a: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800"/>
                        </a:spcAft>
                      </a:pPr>
                      <a:endParaRPr lang="en-GB" sz="11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marL="137160" marR="137160" marT="137160" marB="1371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4759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24683-C493-A5D1-9370-AA8665D7E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B2FA2-E801-49C6-8387-86ECFBE0671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053542B-CABA-0A04-C903-FCBDFAB5B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10E11-8753-2561-B729-38E07E503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61583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CB8DE-04D3-8E1B-EC6F-F7604D34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Two column of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97045-CD70-6B6D-4DC0-7E8A907F8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sz="1400" noProof="0" dirty="0"/>
              <a:t>Lorem ipsum </a:t>
            </a:r>
            <a:r>
              <a:rPr lang="en-GB" sz="1400" noProof="0" dirty="0" err="1"/>
              <a:t>dolor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, </a:t>
            </a:r>
            <a:r>
              <a:rPr lang="en-GB" sz="1400" noProof="0" dirty="0" err="1"/>
              <a:t>consectetur</a:t>
            </a:r>
            <a:r>
              <a:rPr lang="en-GB" sz="1400" noProof="0" dirty="0"/>
              <a:t> </a:t>
            </a:r>
            <a:r>
              <a:rPr lang="en-GB" sz="1400" noProof="0" dirty="0" err="1"/>
              <a:t>adipiscing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. Donec </a:t>
            </a:r>
            <a:r>
              <a:rPr lang="en-GB" sz="1400" noProof="0" dirty="0" err="1"/>
              <a:t>fringilla</a:t>
            </a:r>
            <a:r>
              <a:rPr lang="en-GB" sz="1400" noProof="0" dirty="0"/>
              <a:t> eros et </a:t>
            </a:r>
            <a:r>
              <a:rPr lang="en-GB" sz="1400" noProof="0" dirty="0" err="1"/>
              <a:t>suscipit</a:t>
            </a:r>
            <a:r>
              <a:rPr lang="en-GB" sz="1400" noProof="0" dirty="0"/>
              <a:t> </a:t>
            </a:r>
            <a:r>
              <a:rPr lang="en-GB" sz="1400" noProof="0" dirty="0" err="1"/>
              <a:t>aliquet</a:t>
            </a:r>
            <a:r>
              <a:rPr lang="en-GB" sz="1400" noProof="0" dirty="0"/>
              <a:t>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</a:t>
            </a:r>
            <a:r>
              <a:rPr lang="en-GB" sz="1400" noProof="0" dirty="0" err="1"/>
              <a:t>sodales</a:t>
            </a:r>
            <a:r>
              <a:rPr lang="en-GB" sz="1400" noProof="0" dirty="0"/>
              <a:t> </a:t>
            </a:r>
            <a:r>
              <a:rPr lang="en-GB" sz="1400" noProof="0" dirty="0" err="1"/>
              <a:t>sem</a:t>
            </a:r>
            <a:r>
              <a:rPr lang="en-GB" sz="1400" noProof="0" dirty="0"/>
              <a:t> et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 </a:t>
            </a:r>
            <a:r>
              <a:rPr lang="en-GB" sz="1400" noProof="0" dirty="0" err="1"/>
              <a:t>interdum</a:t>
            </a:r>
            <a:r>
              <a:rPr lang="en-GB" sz="1400" noProof="0" dirty="0"/>
              <a:t>. </a:t>
            </a:r>
            <a:r>
              <a:rPr lang="en-GB" sz="1400" noProof="0" dirty="0" err="1"/>
              <a:t>Aliquam</a:t>
            </a:r>
            <a:r>
              <a:rPr lang="en-GB" sz="1400" noProof="0" dirty="0"/>
              <a:t> </a:t>
            </a:r>
            <a:r>
              <a:rPr lang="en-GB" sz="1400" noProof="0" dirty="0" err="1"/>
              <a:t>scelerisque</a:t>
            </a:r>
            <a:r>
              <a:rPr lang="en-GB" sz="1400" noProof="0" dirty="0"/>
              <a:t> fermentum dui, ac fermentum eros </a:t>
            </a:r>
            <a:r>
              <a:rPr lang="en-GB" sz="1400" noProof="0" dirty="0" err="1"/>
              <a:t>tempor</a:t>
            </a:r>
            <a:r>
              <a:rPr lang="en-GB" sz="1400" noProof="0" dirty="0"/>
              <a:t> vel.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blandit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 at </a:t>
            </a:r>
            <a:r>
              <a:rPr lang="en-GB" sz="1400" noProof="0" dirty="0" err="1"/>
              <a:t>nunc</a:t>
            </a:r>
            <a:r>
              <a:rPr lang="en-GB" sz="1400" noProof="0" dirty="0"/>
              <a:t>. Class </a:t>
            </a:r>
            <a:r>
              <a:rPr lang="en-GB" sz="1400" noProof="0" dirty="0" err="1"/>
              <a:t>aptent</a:t>
            </a:r>
            <a:r>
              <a:rPr lang="en-GB" sz="1400" noProof="0" dirty="0"/>
              <a:t> </a:t>
            </a:r>
            <a:r>
              <a:rPr lang="en-GB" sz="1400" noProof="0" dirty="0" err="1"/>
              <a:t>taciti</a:t>
            </a:r>
            <a:r>
              <a:rPr lang="en-GB" sz="1400" noProof="0" dirty="0"/>
              <a:t> </a:t>
            </a:r>
            <a:r>
              <a:rPr lang="en-GB" sz="1400" noProof="0" dirty="0" err="1"/>
              <a:t>sociosqu</a:t>
            </a:r>
            <a:r>
              <a:rPr lang="en-GB" sz="1400" noProof="0" dirty="0"/>
              <a:t> ad </a:t>
            </a:r>
            <a:r>
              <a:rPr lang="en-GB" sz="1400" noProof="0" dirty="0" err="1"/>
              <a:t>litora</a:t>
            </a:r>
            <a:r>
              <a:rPr lang="en-GB" sz="1400" noProof="0" dirty="0"/>
              <a:t> </a:t>
            </a:r>
            <a:r>
              <a:rPr lang="en-GB" sz="1400" noProof="0" dirty="0" err="1"/>
              <a:t>torquent</a:t>
            </a:r>
            <a:r>
              <a:rPr lang="en-GB" sz="1400" noProof="0" dirty="0"/>
              <a:t> per </a:t>
            </a:r>
            <a:r>
              <a:rPr lang="en-GB" sz="1400" noProof="0" dirty="0" err="1"/>
              <a:t>conubia</a:t>
            </a:r>
            <a:r>
              <a:rPr lang="en-GB" sz="1400" noProof="0" dirty="0"/>
              <a:t> nostra, per </a:t>
            </a:r>
            <a:r>
              <a:rPr lang="en-GB" sz="1400" noProof="0" dirty="0" err="1"/>
              <a:t>inceptos</a:t>
            </a:r>
            <a:r>
              <a:rPr lang="en-GB" sz="1400" noProof="0" dirty="0"/>
              <a:t> </a:t>
            </a:r>
            <a:r>
              <a:rPr lang="en-GB" sz="1400" noProof="0" dirty="0" err="1"/>
              <a:t>himenaeos</a:t>
            </a:r>
            <a:r>
              <a:rPr lang="en-GB" sz="1400" noProof="0" dirty="0"/>
              <a:t>. Sed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venenatis</a:t>
            </a:r>
            <a:r>
              <a:rPr lang="en-GB" sz="1400" noProof="0" dirty="0"/>
              <a:t> nisi.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gravida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</a:t>
            </a:r>
            <a:r>
              <a:rPr lang="en-GB" sz="1400" noProof="0" dirty="0" err="1"/>
              <a:t>placerat</a:t>
            </a:r>
            <a:r>
              <a:rPr lang="en-GB" sz="1400" noProof="0" dirty="0"/>
              <a:t>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lacus</a:t>
            </a:r>
            <a:r>
              <a:rPr lang="en-GB" sz="1400" noProof="0" dirty="0"/>
              <a:t>,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et </a:t>
            </a:r>
            <a:r>
              <a:rPr lang="en-GB" sz="1400" noProof="0" dirty="0" err="1"/>
              <a:t>risus</a:t>
            </a:r>
            <a:r>
              <a:rPr lang="en-GB" sz="1400" noProof="0" dirty="0"/>
              <a:t> et, </a:t>
            </a:r>
            <a:r>
              <a:rPr lang="en-GB" sz="1400" noProof="0" dirty="0" err="1"/>
              <a:t>ultricies</a:t>
            </a:r>
            <a:r>
              <a:rPr lang="en-GB" sz="1400" noProof="0" dirty="0"/>
              <a:t> semper magna. </a:t>
            </a:r>
            <a:r>
              <a:rPr lang="en-GB" sz="1400" noProof="0" dirty="0" err="1"/>
              <a:t>Aliquam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volutpat</a:t>
            </a:r>
            <a:r>
              <a:rPr lang="en-GB" sz="1400" noProof="0" dirty="0"/>
              <a:t>. </a:t>
            </a:r>
            <a:r>
              <a:rPr lang="en-GB" sz="1400" noProof="0" dirty="0" err="1"/>
              <a:t>Praesent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ante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.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lorem non libero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, at convallis </a:t>
            </a:r>
            <a:r>
              <a:rPr lang="en-GB" sz="1400" noProof="0" dirty="0" err="1"/>
              <a:t>lacus</a:t>
            </a:r>
            <a:r>
              <a:rPr lang="en-GB" sz="1400" noProof="0" dirty="0"/>
              <a:t> pulvinar. Ut fermentum mi vitae </a:t>
            </a:r>
            <a:r>
              <a:rPr lang="en-GB" sz="1400" noProof="0" dirty="0" err="1"/>
              <a:t>nunc</a:t>
            </a:r>
            <a:r>
              <a:rPr lang="en-GB" sz="1400" noProof="0" dirty="0"/>
              <a:t> </a:t>
            </a:r>
            <a:r>
              <a:rPr lang="en-GB" sz="1400" noProof="0" dirty="0" err="1"/>
              <a:t>iaculis</a:t>
            </a:r>
            <a:r>
              <a:rPr lang="en-GB" sz="1400" noProof="0" dirty="0"/>
              <a:t> </a:t>
            </a:r>
            <a:r>
              <a:rPr lang="en-GB" sz="1400" noProof="0" dirty="0" err="1"/>
              <a:t>volutpat</a:t>
            </a:r>
            <a:r>
              <a:rPr lang="en-GB" sz="1400" noProof="0" dirty="0"/>
              <a:t>. Cras a nisi auctor, </a:t>
            </a:r>
            <a:r>
              <a:rPr lang="en-GB" sz="1400" noProof="0" dirty="0" err="1"/>
              <a:t>aliquam</a:t>
            </a:r>
            <a:r>
              <a:rPr lang="en-GB" sz="1400" noProof="0" dirty="0"/>
              <a:t> ipsum at, vestibulum </a:t>
            </a:r>
            <a:r>
              <a:rPr lang="en-GB" sz="1400" noProof="0" dirty="0" err="1"/>
              <a:t>arcu</a:t>
            </a:r>
            <a:r>
              <a:rPr lang="en-GB" sz="1400" noProof="0" dirty="0"/>
              <a:t>. </a:t>
            </a:r>
            <a:r>
              <a:rPr lang="en-GB" sz="1400" noProof="0" dirty="0" err="1"/>
              <a:t>Fusce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</a:t>
            </a:r>
            <a:r>
              <a:rPr lang="en-GB" sz="1400" noProof="0" dirty="0" err="1"/>
              <a:t>ullamcorper</a:t>
            </a:r>
            <a:r>
              <a:rPr lang="en-GB" sz="1400" noProof="0" dirty="0"/>
              <a:t> est.</a:t>
            </a:r>
          </a:p>
          <a:p>
            <a:pPr>
              <a:lnSpc>
                <a:spcPct val="120000"/>
              </a:lnSpc>
            </a:pPr>
            <a:r>
              <a:rPr lang="en-GB" sz="1400" noProof="0" dirty="0" err="1"/>
              <a:t>Suspendisse</a:t>
            </a:r>
            <a:r>
              <a:rPr lang="en-GB" sz="1400" noProof="0" dirty="0"/>
              <a:t> at </a:t>
            </a:r>
            <a:r>
              <a:rPr lang="en-GB" sz="1400" noProof="0" dirty="0" err="1"/>
              <a:t>est</a:t>
            </a:r>
            <a:r>
              <a:rPr lang="en-GB" sz="1400" noProof="0" dirty="0"/>
              <a:t> </a:t>
            </a:r>
            <a:r>
              <a:rPr lang="en-GB" sz="1400" noProof="0" dirty="0" err="1"/>
              <a:t>tellus</a:t>
            </a:r>
            <a:r>
              <a:rPr lang="en-GB" sz="1400" noProof="0" dirty="0"/>
              <a:t>. </a:t>
            </a:r>
            <a:r>
              <a:rPr lang="en-GB" sz="1400" noProof="0" dirty="0" err="1"/>
              <a:t>Etiam</a:t>
            </a:r>
            <a:r>
              <a:rPr lang="en-GB" sz="1400" noProof="0" dirty="0"/>
              <a:t> </a:t>
            </a:r>
            <a:r>
              <a:rPr lang="en-GB" sz="1400" noProof="0" dirty="0" err="1"/>
              <a:t>faucibus</a:t>
            </a:r>
            <a:r>
              <a:rPr lang="en-GB" sz="1400" noProof="0" dirty="0"/>
              <a:t> </a:t>
            </a:r>
            <a:r>
              <a:rPr lang="en-GB" sz="1400" noProof="0" dirty="0" err="1"/>
              <a:t>turpis</a:t>
            </a:r>
            <a:r>
              <a:rPr lang="en-GB" sz="1400" noProof="0" dirty="0"/>
              <a:t> at ante </a:t>
            </a:r>
            <a:r>
              <a:rPr lang="en-GB" sz="1400" noProof="0" dirty="0" err="1"/>
              <a:t>euismod</a:t>
            </a:r>
            <a:r>
              <a:rPr lang="en-GB" sz="1400" noProof="0" dirty="0"/>
              <a:t>,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sagittis</a:t>
            </a:r>
            <a:r>
              <a:rPr lang="en-GB" sz="1400" noProof="0" dirty="0"/>
              <a:t> ligula maximus. </a:t>
            </a:r>
            <a:r>
              <a:rPr lang="en-GB" sz="1400" noProof="0" dirty="0" err="1"/>
              <a:t>Suspendisse</a:t>
            </a:r>
            <a:r>
              <a:rPr lang="en-GB" sz="1400" noProof="0" dirty="0"/>
              <a:t> </a:t>
            </a:r>
            <a:r>
              <a:rPr lang="en-GB" sz="1400" noProof="0" dirty="0" err="1"/>
              <a:t>potenti</a:t>
            </a:r>
            <a:r>
              <a:rPr lang="en-GB" sz="1400" noProof="0" dirty="0"/>
              <a:t>. </a:t>
            </a:r>
            <a:r>
              <a:rPr lang="en-GB" sz="1400" noProof="0" dirty="0" err="1"/>
              <a:t>Vivamus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magna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odio</a:t>
            </a:r>
            <a:r>
              <a:rPr lang="en-GB" sz="1400" noProof="0" dirty="0"/>
              <a:t> </a:t>
            </a:r>
            <a:r>
              <a:rPr lang="en-GB" sz="1400" noProof="0" dirty="0" err="1"/>
              <a:t>egestas</a:t>
            </a:r>
            <a:r>
              <a:rPr lang="en-GB" sz="1400" noProof="0" dirty="0"/>
              <a:t> </a:t>
            </a:r>
            <a:r>
              <a:rPr lang="en-GB" sz="1400" noProof="0" dirty="0" err="1"/>
              <a:t>aliquet</a:t>
            </a:r>
            <a:r>
              <a:rPr lang="en-GB" sz="1400" noProof="0" dirty="0"/>
              <a:t> non </a:t>
            </a:r>
            <a:r>
              <a:rPr lang="en-GB" sz="1400" noProof="0" dirty="0" err="1"/>
              <a:t>vel</a:t>
            </a:r>
            <a:r>
              <a:rPr lang="en-GB" sz="1400" noProof="0" dirty="0"/>
              <a:t> eros. In </a:t>
            </a:r>
            <a:r>
              <a:rPr lang="en-GB" sz="1400" noProof="0" dirty="0" err="1"/>
              <a:t>mauris</a:t>
            </a:r>
            <a:r>
              <a:rPr lang="en-GB" sz="1400" noProof="0" dirty="0"/>
              <a:t> magna,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non gravida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, </a:t>
            </a:r>
            <a:r>
              <a:rPr lang="en-GB" sz="1400" noProof="0" dirty="0" err="1"/>
              <a:t>vehicula</a:t>
            </a:r>
            <a:r>
              <a:rPr lang="en-GB" sz="1400" noProof="0" dirty="0"/>
              <a:t> </a:t>
            </a:r>
            <a:r>
              <a:rPr lang="en-GB" sz="1400" noProof="0" dirty="0" err="1"/>
              <a:t>quis</a:t>
            </a:r>
            <a:r>
              <a:rPr lang="en-GB" sz="1400" noProof="0" dirty="0"/>
              <a:t> ex. Duis </a:t>
            </a:r>
            <a:r>
              <a:rPr lang="en-GB" sz="1400" noProof="0" dirty="0" err="1"/>
              <a:t>iaculis</a:t>
            </a:r>
            <a:r>
              <a:rPr lang="en-GB" sz="1400" noProof="0" dirty="0"/>
              <a:t>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 </a:t>
            </a:r>
            <a:r>
              <a:rPr lang="en-GB" sz="1400" noProof="0" dirty="0" err="1"/>
              <a:t>neque</a:t>
            </a:r>
            <a:r>
              <a:rPr lang="en-GB" sz="1400" noProof="0" dirty="0"/>
              <a:t> in </a:t>
            </a:r>
            <a:r>
              <a:rPr lang="en-GB" sz="1400" noProof="0" dirty="0" err="1"/>
              <a:t>iaculis</a:t>
            </a:r>
            <a:r>
              <a:rPr lang="en-GB" sz="1400" noProof="0" dirty="0"/>
              <a:t>. Donec maximus </a:t>
            </a:r>
            <a:r>
              <a:rPr lang="en-GB" sz="1400" noProof="0" dirty="0" err="1"/>
              <a:t>nisl</a:t>
            </a:r>
            <a:r>
              <a:rPr lang="en-GB" sz="1400" noProof="0" dirty="0"/>
              <a:t> </a:t>
            </a:r>
            <a:r>
              <a:rPr lang="en-GB" sz="1400" noProof="0" dirty="0" err="1"/>
              <a:t>ullamcorper</a:t>
            </a:r>
            <a:r>
              <a:rPr lang="en-GB" sz="1400" noProof="0" dirty="0"/>
              <a:t> </a:t>
            </a:r>
            <a:r>
              <a:rPr lang="en-GB" sz="1400" noProof="0" dirty="0" err="1"/>
              <a:t>lacus</a:t>
            </a:r>
            <a:r>
              <a:rPr lang="en-GB" sz="1400" noProof="0" dirty="0"/>
              <a:t> </a:t>
            </a:r>
            <a:r>
              <a:rPr lang="en-GB" sz="1400" noProof="0" dirty="0" err="1"/>
              <a:t>tempor</a:t>
            </a:r>
            <a:r>
              <a:rPr lang="en-GB" sz="1400" noProof="0" dirty="0"/>
              <a:t>, et </a:t>
            </a:r>
            <a:r>
              <a:rPr lang="en-GB" sz="1400" noProof="0" dirty="0" err="1"/>
              <a:t>blandit</a:t>
            </a:r>
            <a:r>
              <a:rPr lang="en-GB" sz="1400" noProof="0" dirty="0"/>
              <a:t> </a:t>
            </a:r>
            <a:r>
              <a:rPr lang="en-GB" sz="1400" noProof="0" dirty="0" err="1"/>
              <a:t>augue</a:t>
            </a:r>
            <a:r>
              <a:rPr lang="en-GB" sz="1400" noProof="0" dirty="0"/>
              <a:t>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. Nunc vitae semper magna,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faucibus</a:t>
            </a:r>
            <a:r>
              <a:rPr lang="en-GB" sz="1400" noProof="0" dirty="0"/>
              <a:t> </a:t>
            </a:r>
            <a:r>
              <a:rPr lang="en-GB" sz="1400" noProof="0" dirty="0" err="1"/>
              <a:t>nunc</a:t>
            </a:r>
            <a:r>
              <a:rPr lang="en-GB" sz="1400" noProof="0" dirty="0"/>
              <a:t>. Vestibulum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commodo</a:t>
            </a:r>
            <a:r>
              <a:rPr lang="en-GB" sz="1400" noProof="0" dirty="0"/>
              <a:t> </a:t>
            </a:r>
            <a:r>
              <a:rPr lang="en-GB" sz="1400" noProof="0" dirty="0" err="1"/>
              <a:t>risus</a:t>
            </a:r>
            <a:r>
              <a:rPr lang="en-GB" sz="1400" noProof="0" dirty="0"/>
              <a:t>. Donec </a:t>
            </a:r>
            <a:r>
              <a:rPr lang="en-GB" sz="1400" noProof="0" dirty="0" err="1"/>
              <a:t>consectetur</a:t>
            </a:r>
            <a:r>
              <a:rPr lang="en-GB" sz="1400" noProof="0" dirty="0"/>
              <a:t> </a:t>
            </a:r>
            <a:r>
              <a:rPr lang="en-GB" sz="1400" noProof="0" dirty="0" err="1"/>
              <a:t>purus</a:t>
            </a:r>
            <a:r>
              <a:rPr lang="en-GB" sz="1400" noProof="0" dirty="0"/>
              <a:t> non </a:t>
            </a:r>
            <a:r>
              <a:rPr lang="en-GB" sz="1400" noProof="0" dirty="0" err="1"/>
              <a:t>ultricies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. </a:t>
            </a:r>
            <a:r>
              <a:rPr lang="en-GB" sz="1400" noProof="0" dirty="0" err="1"/>
              <a:t>Praesent</a:t>
            </a:r>
            <a:r>
              <a:rPr lang="en-GB" sz="1400" noProof="0" dirty="0"/>
              <a:t> </a:t>
            </a:r>
            <a:r>
              <a:rPr lang="en-GB" sz="1400" noProof="0" dirty="0" err="1"/>
              <a:t>imperdiet</a:t>
            </a:r>
            <a:r>
              <a:rPr lang="en-GB" sz="1400" noProof="0" dirty="0"/>
              <a:t> </a:t>
            </a:r>
            <a:r>
              <a:rPr lang="en-GB" sz="1400" noProof="0" dirty="0" err="1"/>
              <a:t>feugiat</a:t>
            </a:r>
            <a:r>
              <a:rPr lang="en-GB" sz="1400" noProof="0" dirty="0"/>
              <a:t> mi, in tempus </a:t>
            </a:r>
            <a:r>
              <a:rPr lang="en-GB" sz="1400" noProof="0" dirty="0" err="1"/>
              <a:t>dolor</a:t>
            </a:r>
            <a:r>
              <a:rPr lang="en-GB" sz="1400" noProof="0" dirty="0"/>
              <a:t>. </a:t>
            </a:r>
            <a:r>
              <a:rPr lang="en-GB" sz="1400" noProof="0" dirty="0" err="1"/>
              <a:t>Fusce</a:t>
            </a:r>
            <a:r>
              <a:rPr lang="en-GB" sz="1400" noProof="0" dirty="0"/>
              <a:t> </a:t>
            </a:r>
            <a:r>
              <a:rPr lang="en-GB" sz="1400" noProof="0" dirty="0" err="1"/>
              <a:t>eu</a:t>
            </a:r>
            <a:r>
              <a:rPr lang="en-GB" sz="1400" noProof="0" dirty="0"/>
              <a:t> </a:t>
            </a:r>
            <a:r>
              <a:rPr lang="en-GB" sz="1400" noProof="0" dirty="0" err="1"/>
              <a:t>vulputate</a:t>
            </a:r>
            <a:r>
              <a:rPr lang="en-GB" sz="1400" noProof="0" dirty="0"/>
              <a:t> </a:t>
            </a:r>
            <a:r>
              <a:rPr lang="en-GB" sz="1400" noProof="0" dirty="0" err="1"/>
              <a:t>sem</a:t>
            </a:r>
            <a:r>
              <a:rPr lang="en-GB" sz="1400" noProof="0" dirty="0"/>
              <a:t>, ac </a:t>
            </a:r>
            <a:r>
              <a:rPr lang="en-GB" sz="1400" noProof="0" dirty="0" err="1"/>
              <a:t>suscipit</a:t>
            </a:r>
            <a:r>
              <a:rPr lang="en-GB" sz="1400" noProof="0" dirty="0"/>
              <a:t> </a:t>
            </a:r>
            <a:r>
              <a:rPr lang="en-GB" sz="1400" noProof="0" dirty="0" err="1"/>
              <a:t>neque</a:t>
            </a:r>
            <a:r>
              <a:rPr lang="en-GB" sz="1400" noProof="0" dirty="0"/>
              <a:t>. Sed id eros </a:t>
            </a:r>
            <a:r>
              <a:rPr lang="en-GB" sz="1400" noProof="0" dirty="0" err="1"/>
              <a:t>quis</a:t>
            </a:r>
            <a:r>
              <a:rPr lang="en-GB" sz="1400" noProof="0" dirty="0"/>
              <a:t> eros tempus </a:t>
            </a:r>
            <a:r>
              <a:rPr lang="en-GB" sz="1400" noProof="0" dirty="0" err="1"/>
              <a:t>bibendum</a:t>
            </a:r>
            <a:r>
              <a:rPr lang="en-GB" sz="1400" noProof="0" dirty="0"/>
              <a:t> non </a:t>
            </a:r>
            <a:r>
              <a:rPr lang="en-GB" sz="1400" noProof="0" dirty="0" err="1"/>
              <a:t>vel</a:t>
            </a:r>
            <a:r>
              <a:rPr lang="en-GB" sz="1400" noProof="0" dirty="0"/>
              <a:t> lorem. Sed non mi porta, </a:t>
            </a:r>
            <a:r>
              <a:rPr lang="en-GB" sz="1400" noProof="0" dirty="0" err="1"/>
              <a:t>sagittis</a:t>
            </a:r>
            <a:r>
              <a:rPr lang="en-GB" sz="1400" noProof="0" dirty="0"/>
              <a:t> </a:t>
            </a:r>
            <a:r>
              <a:rPr lang="en-GB" sz="1400" noProof="0" dirty="0" err="1"/>
              <a:t>enim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, </a:t>
            </a:r>
            <a:r>
              <a:rPr lang="en-GB" sz="1400" noProof="0" dirty="0" err="1"/>
              <a:t>faucibus</a:t>
            </a:r>
            <a:r>
              <a:rPr lang="en-GB" sz="1400" noProof="0" dirty="0"/>
              <a:t> </a:t>
            </a:r>
            <a:r>
              <a:rPr lang="en-GB" sz="1400" noProof="0" dirty="0" err="1"/>
              <a:t>nulla</a:t>
            </a:r>
            <a:r>
              <a:rPr lang="en-GB" sz="1400" noProof="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2D1E0-C425-FC6A-DF47-283ADD6E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20A4F-711A-4B72-B661-65A068890D2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7C126-59AA-F6CC-2EF8-3DAE0551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BE2D5-EEE1-F7CD-BC98-22BD79D99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28052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884F7-1515-F680-7A43-EE3A9E0A8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6D60A-426A-5922-52CA-844DE53E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7282712" cy="1507331"/>
          </a:xfrm>
        </p:spPr>
        <p:txBody>
          <a:bodyPr/>
          <a:lstStyle/>
          <a:p>
            <a:r>
              <a:rPr lang="en-GB" noProof="0" dirty="0"/>
              <a:t>Two column of text + space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3C40C8A-5095-D6B1-8D4A-D92AA279AD71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6D261-CBAA-BDAE-80DE-9A98E939F9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338" y="2435225"/>
            <a:ext cx="7282713" cy="3527425"/>
          </a:xfrm>
        </p:spPr>
        <p:txBody>
          <a:bodyPr wrap="square" numCol="2" spcCol="414000">
            <a:noAutofit/>
          </a:bodyPr>
          <a:lstStyle/>
          <a:p>
            <a:r>
              <a:rPr lang="en-GB" sz="1400" noProof="0" dirty="0"/>
              <a:t>Lorem ipsum </a:t>
            </a:r>
            <a:r>
              <a:rPr lang="en-GB" sz="1400" noProof="0" dirty="0" err="1"/>
              <a:t>dolor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, </a:t>
            </a:r>
            <a:r>
              <a:rPr lang="en-GB" sz="1400" noProof="0" dirty="0" err="1"/>
              <a:t>consectetur</a:t>
            </a:r>
            <a:r>
              <a:rPr lang="en-GB" sz="1400" noProof="0" dirty="0"/>
              <a:t> </a:t>
            </a:r>
            <a:r>
              <a:rPr lang="en-GB" sz="1400" noProof="0" dirty="0" err="1"/>
              <a:t>adipiscing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. Donec </a:t>
            </a:r>
            <a:r>
              <a:rPr lang="en-GB" sz="1400" noProof="0" dirty="0" err="1"/>
              <a:t>fringilla</a:t>
            </a:r>
            <a:r>
              <a:rPr lang="en-GB" sz="1400" noProof="0" dirty="0"/>
              <a:t> eros et </a:t>
            </a:r>
            <a:r>
              <a:rPr lang="en-GB" sz="1400" noProof="0" dirty="0" err="1"/>
              <a:t>suscipit</a:t>
            </a:r>
            <a:r>
              <a:rPr lang="en-GB" sz="1400" noProof="0" dirty="0"/>
              <a:t> </a:t>
            </a:r>
            <a:r>
              <a:rPr lang="en-GB" sz="1400" noProof="0" dirty="0" err="1"/>
              <a:t>aliquet</a:t>
            </a:r>
            <a:r>
              <a:rPr lang="en-GB" sz="1400" noProof="0" dirty="0"/>
              <a:t>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</a:t>
            </a:r>
            <a:r>
              <a:rPr lang="en-GB" sz="1400" noProof="0" dirty="0" err="1"/>
              <a:t>sodales</a:t>
            </a:r>
            <a:r>
              <a:rPr lang="en-GB" sz="1400" noProof="0" dirty="0"/>
              <a:t> </a:t>
            </a:r>
            <a:r>
              <a:rPr lang="en-GB" sz="1400" noProof="0" dirty="0" err="1"/>
              <a:t>sem</a:t>
            </a:r>
            <a:r>
              <a:rPr lang="en-GB" sz="1400" noProof="0" dirty="0"/>
              <a:t> et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 </a:t>
            </a:r>
            <a:r>
              <a:rPr lang="en-GB" sz="1400" noProof="0" dirty="0" err="1"/>
              <a:t>interdum</a:t>
            </a:r>
            <a:r>
              <a:rPr lang="en-GB" sz="1400" noProof="0" dirty="0"/>
              <a:t>. </a:t>
            </a:r>
            <a:r>
              <a:rPr lang="en-GB" sz="1400" noProof="0" dirty="0" err="1"/>
              <a:t>Aliquam</a:t>
            </a:r>
            <a:r>
              <a:rPr lang="en-GB" sz="1400" noProof="0" dirty="0"/>
              <a:t> </a:t>
            </a:r>
            <a:r>
              <a:rPr lang="en-GB" sz="1400" noProof="0" dirty="0" err="1"/>
              <a:t>scelerisque</a:t>
            </a:r>
            <a:r>
              <a:rPr lang="en-GB" sz="1400" noProof="0" dirty="0"/>
              <a:t> fermentum dui, ac fermentum eros </a:t>
            </a:r>
            <a:r>
              <a:rPr lang="en-GB" sz="1400" noProof="0" dirty="0" err="1"/>
              <a:t>tempor</a:t>
            </a:r>
            <a:r>
              <a:rPr lang="en-GB" sz="1400" noProof="0" dirty="0"/>
              <a:t> vel.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blandit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 at </a:t>
            </a:r>
            <a:r>
              <a:rPr lang="en-GB" sz="1400" noProof="0" dirty="0" err="1"/>
              <a:t>nunc</a:t>
            </a:r>
            <a:r>
              <a:rPr lang="en-GB" sz="1400" noProof="0" dirty="0"/>
              <a:t>. Class </a:t>
            </a:r>
            <a:r>
              <a:rPr lang="en-GB" sz="1400" noProof="0" dirty="0" err="1"/>
              <a:t>aptent</a:t>
            </a:r>
            <a:r>
              <a:rPr lang="en-GB" sz="1400" noProof="0" dirty="0"/>
              <a:t> </a:t>
            </a:r>
            <a:r>
              <a:rPr lang="en-GB" sz="1400" noProof="0" dirty="0" err="1"/>
              <a:t>taciti</a:t>
            </a:r>
            <a:r>
              <a:rPr lang="en-GB" sz="1400" noProof="0" dirty="0"/>
              <a:t> </a:t>
            </a:r>
            <a:r>
              <a:rPr lang="en-GB" sz="1400" noProof="0" dirty="0" err="1"/>
              <a:t>sociosqu</a:t>
            </a:r>
            <a:r>
              <a:rPr lang="en-GB" sz="1400" noProof="0" dirty="0"/>
              <a:t> ad </a:t>
            </a:r>
            <a:r>
              <a:rPr lang="en-GB" sz="1400" noProof="0" dirty="0" err="1"/>
              <a:t>litora</a:t>
            </a:r>
            <a:r>
              <a:rPr lang="en-GB" sz="1400" noProof="0" dirty="0"/>
              <a:t> </a:t>
            </a:r>
            <a:r>
              <a:rPr lang="en-GB" sz="1400" noProof="0" dirty="0" err="1"/>
              <a:t>torquent</a:t>
            </a:r>
            <a:r>
              <a:rPr lang="en-GB" sz="1400" noProof="0" dirty="0"/>
              <a:t> per </a:t>
            </a:r>
            <a:r>
              <a:rPr lang="en-GB" sz="1400" noProof="0" dirty="0" err="1"/>
              <a:t>conubia</a:t>
            </a:r>
            <a:r>
              <a:rPr lang="en-GB" sz="1400" noProof="0" dirty="0"/>
              <a:t> nostra, per </a:t>
            </a:r>
            <a:r>
              <a:rPr lang="en-GB" sz="1400" noProof="0" dirty="0" err="1"/>
              <a:t>inceptos</a:t>
            </a:r>
            <a:r>
              <a:rPr lang="en-GB" sz="1400" noProof="0" dirty="0"/>
              <a:t> </a:t>
            </a:r>
            <a:r>
              <a:rPr lang="en-GB" sz="1400" noProof="0" dirty="0" err="1"/>
              <a:t>himenaeos</a:t>
            </a:r>
            <a:r>
              <a:rPr lang="en-GB" sz="1400" noProof="0" dirty="0"/>
              <a:t>. Sed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venenatis</a:t>
            </a:r>
            <a:r>
              <a:rPr lang="en-GB" sz="1400" noProof="0" dirty="0"/>
              <a:t> nisi.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gravida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</a:t>
            </a:r>
            <a:r>
              <a:rPr lang="en-GB" sz="1400" noProof="0" dirty="0" err="1"/>
              <a:t>placerat</a:t>
            </a:r>
            <a:r>
              <a:rPr lang="en-GB" sz="1400" noProof="0" dirty="0"/>
              <a:t>.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lacus</a:t>
            </a:r>
            <a:r>
              <a:rPr lang="en-GB" sz="1400" noProof="0" dirty="0"/>
              <a:t>,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et </a:t>
            </a:r>
            <a:r>
              <a:rPr lang="en-GB" sz="1400" noProof="0" dirty="0" err="1"/>
              <a:t>risus</a:t>
            </a:r>
            <a:r>
              <a:rPr lang="en-GB" sz="1400" noProof="0" dirty="0"/>
              <a:t> et, </a:t>
            </a:r>
            <a:r>
              <a:rPr lang="en-GB" sz="1400" noProof="0" dirty="0" err="1"/>
              <a:t>ultricies</a:t>
            </a:r>
            <a:r>
              <a:rPr lang="en-GB" sz="1400" noProof="0" dirty="0"/>
              <a:t> semper magna. </a:t>
            </a:r>
            <a:r>
              <a:rPr lang="en-GB" sz="1400" noProof="0" dirty="0" err="1"/>
              <a:t>Aliquam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volutpat</a:t>
            </a:r>
            <a:r>
              <a:rPr lang="en-GB" sz="1400" noProof="0" dirty="0"/>
              <a:t>. </a:t>
            </a:r>
            <a:r>
              <a:rPr lang="en-GB" sz="1400" noProof="0" dirty="0" err="1"/>
              <a:t>Praesent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ante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.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lorem non libero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, at convallis </a:t>
            </a:r>
            <a:r>
              <a:rPr lang="en-GB" sz="1400" noProof="0" dirty="0" err="1"/>
              <a:t>lacus</a:t>
            </a:r>
            <a:r>
              <a:rPr lang="en-GB" sz="1400" noProof="0" dirty="0"/>
              <a:t> pulvinar. Ut fermentum mi vitae </a:t>
            </a:r>
            <a:r>
              <a:rPr lang="en-GB" sz="1400" noProof="0" dirty="0" err="1"/>
              <a:t>nunc</a:t>
            </a:r>
            <a:r>
              <a:rPr lang="en-GB" sz="1400" noProof="0" dirty="0"/>
              <a:t> </a:t>
            </a:r>
            <a:r>
              <a:rPr lang="en-GB" sz="1400" noProof="0" dirty="0" err="1"/>
              <a:t>iaculis</a:t>
            </a:r>
            <a:r>
              <a:rPr lang="en-GB" sz="1400" noProof="0" dirty="0"/>
              <a:t> </a:t>
            </a:r>
            <a:r>
              <a:rPr lang="en-GB" sz="1400" noProof="0" dirty="0" err="1"/>
              <a:t>volutpat</a:t>
            </a:r>
            <a:r>
              <a:rPr lang="en-GB" sz="1400" noProof="0" dirty="0"/>
              <a:t>. Cras a nisi auctor, </a:t>
            </a:r>
            <a:r>
              <a:rPr lang="en-GB" sz="1400" noProof="0" dirty="0" err="1"/>
              <a:t>aliquam</a:t>
            </a:r>
            <a:r>
              <a:rPr lang="en-GB" sz="1400" noProof="0" dirty="0"/>
              <a:t> ipsum at, vestibulum </a:t>
            </a:r>
            <a:r>
              <a:rPr lang="en-GB" sz="1400" noProof="0" dirty="0" err="1"/>
              <a:t>arcu</a:t>
            </a:r>
            <a:r>
              <a:rPr lang="en-GB" sz="1400" noProof="0" dirty="0"/>
              <a:t>. </a:t>
            </a:r>
            <a:r>
              <a:rPr lang="en-GB" sz="1400" noProof="0" dirty="0" err="1"/>
              <a:t>Fusce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</a:t>
            </a:r>
            <a:r>
              <a:rPr lang="en-GB" sz="1400" noProof="0" dirty="0" err="1"/>
              <a:t>ullamcorper</a:t>
            </a:r>
            <a:r>
              <a:rPr lang="en-GB" sz="1400" noProof="0" dirty="0"/>
              <a:t> est.</a:t>
            </a:r>
          </a:p>
          <a:p>
            <a:r>
              <a:rPr lang="en-GB" sz="1400" noProof="0" dirty="0" err="1"/>
              <a:t>Suspendisse</a:t>
            </a:r>
            <a:r>
              <a:rPr lang="en-GB" sz="1400" noProof="0" dirty="0"/>
              <a:t> at </a:t>
            </a:r>
            <a:r>
              <a:rPr lang="en-GB" sz="1400" noProof="0" dirty="0" err="1"/>
              <a:t>est</a:t>
            </a:r>
            <a:r>
              <a:rPr lang="en-GB" sz="1400" noProof="0" dirty="0"/>
              <a:t> </a:t>
            </a:r>
            <a:r>
              <a:rPr lang="en-GB" sz="1400" noProof="0" dirty="0" err="1"/>
              <a:t>tellus</a:t>
            </a:r>
            <a:r>
              <a:rPr lang="en-GB" sz="1400" noProof="0" dirty="0"/>
              <a:t>. </a:t>
            </a:r>
            <a:r>
              <a:rPr lang="en-GB" sz="1400" noProof="0" dirty="0" err="1"/>
              <a:t>Etiam</a:t>
            </a:r>
            <a:r>
              <a:rPr lang="en-GB" sz="1400" noProof="0" dirty="0"/>
              <a:t> </a:t>
            </a:r>
            <a:r>
              <a:rPr lang="en-GB" sz="1400" noProof="0" dirty="0" err="1"/>
              <a:t>faucibus</a:t>
            </a:r>
            <a:r>
              <a:rPr lang="en-GB" sz="1400" noProof="0" dirty="0"/>
              <a:t> </a:t>
            </a:r>
            <a:r>
              <a:rPr lang="en-GB" sz="1400" noProof="0" dirty="0" err="1"/>
              <a:t>turpis</a:t>
            </a:r>
            <a:r>
              <a:rPr lang="en-GB" sz="1400" noProof="0" dirty="0"/>
              <a:t> at ante </a:t>
            </a:r>
            <a:r>
              <a:rPr lang="en-GB" sz="1400" noProof="0" dirty="0" err="1"/>
              <a:t>euismod</a:t>
            </a:r>
            <a:r>
              <a:rPr lang="en-GB" sz="1400" noProof="0" dirty="0"/>
              <a:t>,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sagittis</a:t>
            </a:r>
            <a:r>
              <a:rPr lang="en-GB" sz="1400" noProof="0" dirty="0"/>
              <a:t> ligula maximus. </a:t>
            </a:r>
            <a:r>
              <a:rPr lang="en-GB" sz="1400" noProof="0" dirty="0" err="1"/>
              <a:t>Suspendisse</a:t>
            </a:r>
            <a:r>
              <a:rPr lang="en-GB" sz="1400" noProof="0" dirty="0"/>
              <a:t> </a:t>
            </a:r>
            <a:r>
              <a:rPr lang="en-GB" sz="1400" noProof="0" dirty="0" err="1"/>
              <a:t>potenti</a:t>
            </a:r>
            <a:r>
              <a:rPr lang="en-GB" sz="1400" noProof="0" dirty="0"/>
              <a:t>. </a:t>
            </a:r>
            <a:r>
              <a:rPr lang="en-GB" sz="1400" noProof="0" dirty="0" err="1"/>
              <a:t>Vivamus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magna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odio</a:t>
            </a:r>
            <a:r>
              <a:rPr lang="en-GB" sz="1400" noProof="0" dirty="0"/>
              <a:t> </a:t>
            </a:r>
            <a:r>
              <a:rPr lang="en-GB" sz="1400" noProof="0" dirty="0" err="1"/>
              <a:t>egestas</a:t>
            </a:r>
            <a:r>
              <a:rPr lang="en-GB" sz="1400" noProof="0" dirty="0"/>
              <a:t> </a:t>
            </a:r>
            <a:r>
              <a:rPr lang="en-GB" sz="1400" noProof="0" dirty="0" err="1"/>
              <a:t>aliquet</a:t>
            </a:r>
            <a:r>
              <a:rPr lang="en-GB" sz="1400" noProof="0" dirty="0"/>
              <a:t> non </a:t>
            </a:r>
            <a:r>
              <a:rPr lang="en-GB" sz="1400" noProof="0" dirty="0" err="1"/>
              <a:t>vel</a:t>
            </a:r>
            <a:r>
              <a:rPr lang="en-GB" sz="1400" noProof="0" dirty="0"/>
              <a:t> eros. In </a:t>
            </a:r>
            <a:r>
              <a:rPr lang="en-GB" sz="1400" noProof="0" dirty="0" err="1"/>
              <a:t>mauris</a:t>
            </a:r>
            <a:r>
              <a:rPr lang="en-GB" sz="1400" noProof="0" dirty="0"/>
              <a:t> magna,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non gravida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, </a:t>
            </a:r>
            <a:r>
              <a:rPr lang="en-GB" sz="1400" noProof="0" dirty="0" err="1"/>
              <a:t>vehicula</a:t>
            </a:r>
            <a:r>
              <a:rPr lang="en-GB" sz="1400" noProof="0" dirty="0"/>
              <a:t> </a:t>
            </a:r>
            <a:r>
              <a:rPr lang="en-GB" sz="1400" noProof="0" dirty="0" err="1"/>
              <a:t>quis</a:t>
            </a:r>
            <a:r>
              <a:rPr lang="en-GB" sz="1400" noProof="0" dirty="0"/>
              <a:t> ex.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B35B5-2C95-5B48-F9E2-5586644E2017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420A7082-6F5F-48DF-A170-35D53E783809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0B5A1-785B-A3A4-4840-9DCA8BA438C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16A57B-768F-C5A1-52A0-C61DE0536F0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4F227C-D3FD-CD47-3371-ED7F30ED0C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638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97468-D6EA-BB1E-6739-BDDD2120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Three column of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EB985-6350-76F9-CCFB-8C8DDF808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 Donec </a:t>
            </a:r>
            <a:r>
              <a:rPr lang="en-GB" noProof="0" dirty="0" err="1"/>
              <a:t>fringilla</a:t>
            </a:r>
            <a:r>
              <a:rPr lang="en-GB" noProof="0" dirty="0"/>
              <a:t> eros et </a:t>
            </a:r>
            <a:r>
              <a:rPr lang="en-GB" noProof="0" dirty="0" err="1"/>
              <a:t>suscipit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. </a:t>
            </a:r>
            <a:r>
              <a:rPr lang="en-GB" noProof="0" dirty="0" err="1"/>
              <a:t>Pellentesque</a:t>
            </a:r>
            <a:r>
              <a:rPr lang="en-GB" noProof="0" dirty="0"/>
              <a:t> </a:t>
            </a:r>
            <a:r>
              <a:rPr lang="en-GB" noProof="0" dirty="0" err="1"/>
              <a:t>sodales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et </a:t>
            </a:r>
            <a:r>
              <a:rPr lang="en-GB" noProof="0" dirty="0" err="1"/>
              <a:t>hendrerit</a:t>
            </a:r>
            <a:r>
              <a:rPr lang="en-GB" noProof="0" dirty="0"/>
              <a:t> </a:t>
            </a:r>
            <a:r>
              <a:rPr lang="en-GB" noProof="0" dirty="0" err="1"/>
              <a:t>interdum</a:t>
            </a:r>
            <a:r>
              <a:rPr lang="en-GB" noProof="0" dirty="0"/>
              <a:t>. </a:t>
            </a:r>
            <a:r>
              <a:rPr lang="en-GB" noProof="0" dirty="0" err="1"/>
              <a:t>Aliquam</a:t>
            </a:r>
            <a:r>
              <a:rPr lang="en-GB" noProof="0" dirty="0"/>
              <a:t> </a:t>
            </a:r>
            <a:r>
              <a:rPr lang="en-GB" noProof="0" dirty="0" err="1"/>
              <a:t>scelerisque</a:t>
            </a:r>
            <a:r>
              <a:rPr lang="en-GB" noProof="0" dirty="0"/>
              <a:t> fermentum dui, ac fermentum eros </a:t>
            </a:r>
            <a:r>
              <a:rPr lang="en-GB" noProof="0" dirty="0" err="1"/>
              <a:t>tempor</a:t>
            </a:r>
            <a:r>
              <a:rPr lang="en-GB" noProof="0" dirty="0"/>
              <a:t> vel.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at </a:t>
            </a:r>
            <a:r>
              <a:rPr lang="en-GB" noProof="0" dirty="0" err="1"/>
              <a:t>nunc</a:t>
            </a:r>
            <a:r>
              <a:rPr lang="en-GB" noProof="0" dirty="0"/>
              <a:t>. Class </a:t>
            </a:r>
            <a:r>
              <a:rPr lang="en-GB" noProof="0" dirty="0" err="1"/>
              <a:t>aptent</a:t>
            </a:r>
            <a:r>
              <a:rPr lang="en-GB" noProof="0" dirty="0"/>
              <a:t> </a:t>
            </a:r>
            <a:r>
              <a:rPr lang="en-GB" noProof="0" dirty="0" err="1"/>
              <a:t>taciti</a:t>
            </a:r>
            <a:r>
              <a:rPr lang="en-GB" noProof="0" dirty="0"/>
              <a:t> </a:t>
            </a:r>
            <a:r>
              <a:rPr lang="en-GB" noProof="0" dirty="0" err="1"/>
              <a:t>sociosqu</a:t>
            </a:r>
            <a:r>
              <a:rPr lang="en-GB" noProof="0" dirty="0"/>
              <a:t> ad </a:t>
            </a:r>
            <a:r>
              <a:rPr lang="en-GB" noProof="0" dirty="0" err="1"/>
              <a:t>litora</a:t>
            </a:r>
            <a:r>
              <a:rPr lang="en-GB" noProof="0" dirty="0"/>
              <a:t> </a:t>
            </a:r>
            <a:r>
              <a:rPr lang="en-GB" noProof="0" dirty="0" err="1"/>
              <a:t>torquent</a:t>
            </a:r>
            <a:r>
              <a:rPr lang="en-GB" noProof="0" dirty="0"/>
              <a:t> per </a:t>
            </a:r>
            <a:r>
              <a:rPr lang="en-GB" noProof="0" dirty="0" err="1"/>
              <a:t>conubia</a:t>
            </a:r>
            <a:r>
              <a:rPr lang="en-GB" noProof="0" dirty="0"/>
              <a:t> nostra, per </a:t>
            </a:r>
            <a:r>
              <a:rPr lang="en-GB" noProof="0" dirty="0" err="1"/>
              <a:t>inceptos</a:t>
            </a:r>
            <a:r>
              <a:rPr lang="en-GB" noProof="0" dirty="0"/>
              <a:t> </a:t>
            </a:r>
            <a:r>
              <a:rPr lang="en-GB" noProof="0" dirty="0" err="1"/>
              <a:t>himenaeos</a:t>
            </a:r>
            <a:r>
              <a:rPr lang="en-GB" noProof="0" dirty="0"/>
              <a:t>. Sed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 nisi. </a:t>
            </a:r>
            <a:r>
              <a:rPr lang="en-GB" noProof="0" dirty="0" err="1"/>
              <a:t>Pellentesque</a:t>
            </a:r>
            <a:r>
              <a:rPr lang="en-GB" noProof="0" dirty="0"/>
              <a:t> gravida </a:t>
            </a:r>
            <a:r>
              <a:rPr lang="en-GB" noProof="0" dirty="0" err="1"/>
              <a:t>dignissim</a:t>
            </a:r>
            <a:r>
              <a:rPr lang="en-GB" noProof="0" dirty="0"/>
              <a:t> </a:t>
            </a:r>
            <a:r>
              <a:rPr lang="en-GB" noProof="0" dirty="0" err="1"/>
              <a:t>placerat</a:t>
            </a:r>
            <a:r>
              <a:rPr lang="en-GB" noProof="0" dirty="0"/>
              <a:t>. </a:t>
            </a:r>
            <a:r>
              <a:rPr lang="en-GB" noProof="0" dirty="0" err="1"/>
              <a:t>Pellentesque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, </a:t>
            </a:r>
            <a:r>
              <a:rPr lang="en-GB" noProof="0" dirty="0" err="1"/>
              <a:t>tincidunt</a:t>
            </a:r>
            <a:r>
              <a:rPr lang="en-GB" noProof="0" dirty="0"/>
              <a:t> et </a:t>
            </a:r>
            <a:r>
              <a:rPr lang="en-GB" noProof="0" dirty="0" err="1"/>
              <a:t>risus</a:t>
            </a:r>
            <a:r>
              <a:rPr lang="en-GB" noProof="0" dirty="0"/>
              <a:t> et, </a:t>
            </a:r>
            <a:r>
              <a:rPr lang="en-GB" noProof="0" dirty="0" err="1"/>
              <a:t>ultricies</a:t>
            </a:r>
            <a:r>
              <a:rPr lang="en-GB" noProof="0" dirty="0"/>
              <a:t> semper magna. </a:t>
            </a:r>
            <a:r>
              <a:rPr lang="en-GB" noProof="0" dirty="0" err="1"/>
              <a:t>Aliquam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volutpat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ante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.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lorem non libero </a:t>
            </a:r>
            <a:r>
              <a:rPr lang="en-GB" noProof="0" dirty="0" err="1"/>
              <a:t>tincidunt</a:t>
            </a:r>
            <a:r>
              <a:rPr lang="en-GB" noProof="0" dirty="0"/>
              <a:t>, at convallis </a:t>
            </a:r>
            <a:r>
              <a:rPr lang="en-GB" noProof="0" dirty="0" err="1"/>
              <a:t>lacus</a:t>
            </a:r>
            <a:r>
              <a:rPr lang="en-GB" noProof="0" dirty="0"/>
              <a:t> pulvinar. Ut fermentum mi vitae </a:t>
            </a:r>
            <a:r>
              <a:rPr lang="en-GB" noProof="0" dirty="0" err="1"/>
              <a:t>nunc</a:t>
            </a:r>
            <a:r>
              <a:rPr lang="en-GB" noProof="0" dirty="0"/>
              <a:t> </a:t>
            </a:r>
            <a:r>
              <a:rPr lang="en-GB" noProof="0" dirty="0" err="1"/>
              <a:t>iaculis</a:t>
            </a:r>
            <a:r>
              <a:rPr lang="en-GB" noProof="0" dirty="0"/>
              <a:t> </a:t>
            </a:r>
            <a:r>
              <a:rPr lang="en-GB" noProof="0" dirty="0" err="1"/>
              <a:t>volutpat</a:t>
            </a:r>
            <a:r>
              <a:rPr lang="en-GB" noProof="0" dirty="0"/>
              <a:t>. Cras a nisi auctor, </a:t>
            </a:r>
            <a:r>
              <a:rPr lang="en-GB" noProof="0" dirty="0" err="1"/>
              <a:t>aliquam</a:t>
            </a:r>
            <a:r>
              <a:rPr lang="en-GB" noProof="0" dirty="0"/>
              <a:t> ipsum at, vestibulum </a:t>
            </a:r>
            <a:r>
              <a:rPr lang="en-GB" noProof="0" dirty="0" err="1"/>
              <a:t>arcu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ullamcorper</a:t>
            </a:r>
            <a:r>
              <a:rPr lang="en-GB" noProof="0" dirty="0"/>
              <a:t> est.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Suspendisse</a:t>
            </a:r>
            <a:r>
              <a:rPr lang="en-GB" noProof="0" dirty="0"/>
              <a:t> at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tellus</a:t>
            </a:r>
            <a:r>
              <a:rPr lang="en-GB" noProof="0" dirty="0"/>
              <a:t>. </a:t>
            </a:r>
            <a:r>
              <a:rPr lang="en-GB" noProof="0" dirty="0" err="1"/>
              <a:t>Etiam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turpis</a:t>
            </a:r>
            <a:r>
              <a:rPr lang="en-GB" noProof="0" dirty="0"/>
              <a:t> at ante </a:t>
            </a:r>
            <a:r>
              <a:rPr lang="en-GB" noProof="0" dirty="0" err="1"/>
              <a:t>euismod</a:t>
            </a:r>
            <a:r>
              <a:rPr lang="en-GB" noProof="0" dirty="0"/>
              <a:t>, </a:t>
            </a:r>
            <a:r>
              <a:rPr lang="en-GB" noProof="0" dirty="0" err="1"/>
              <a:t>ut</a:t>
            </a:r>
            <a:r>
              <a:rPr lang="en-GB" noProof="0" dirty="0"/>
              <a:t> </a:t>
            </a:r>
            <a:r>
              <a:rPr lang="en-GB" noProof="0" dirty="0" err="1"/>
              <a:t>sagittis</a:t>
            </a:r>
            <a:r>
              <a:rPr lang="en-GB" noProof="0" dirty="0"/>
              <a:t> ligula maximus. </a:t>
            </a:r>
            <a:r>
              <a:rPr lang="en-GB" noProof="0" dirty="0" err="1"/>
              <a:t>Suspendisse</a:t>
            </a:r>
            <a:r>
              <a:rPr lang="en-GB" noProof="0" dirty="0"/>
              <a:t> </a:t>
            </a:r>
            <a:r>
              <a:rPr lang="en-GB" noProof="0" dirty="0" err="1"/>
              <a:t>potenti</a:t>
            </a:r>
            <a:r>
              <a:rPr lang="en-GB" noProof="0" dirty="0"/>
              <a:t>. </a:t>
            </a:r>
            <a:r>
              <a:rPr lang="en-GB" noProof="0" dirty="0" err="1"/>
              <a:t>Vivamus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magna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 </a:t>
            </a:r>
            <a:r>
              <a:rPr lang="en-GB" noProof="0" dirty="0" err="1"/>
              <a:t>egestas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 non </a:t>
            </a:r>
            <a:r>
              <a:rPr lang="en-GB" noProof="0" dirty="0" err="1"/>
              <a:t>vel</a:t>
            </a:r>
            <a:r>
              <a:rPr lang="en-GB" noProof="0" dirty="0"/>
              <a:t> eros. In </a:t>
            </a:r>
            <a:r>
              <a:rPr lang="en-GB" noProof="0" dirty="0" err="1"/>
              <a:t>mauris</a:t>
            </a:r>
            <a:r>
              <a:rPr lang="en-GB" noProof="0" dirty="0"/>
              <a:t> magna, </a:t>
            </a:r>
            <a:r>
              <a:rPr lang="en-GB" noProof="0" dirty="0" err="1"/>
              <a:t>dignissim</a:t>
            </a:r>
            <a:r>
              <a:rPr lang="en-GB" noProof="0" dirty="0"/>
              <a:t> non gravida </a:t>
            </a:r>
            <a:r>
              <a:rPr lang="en-GB" noProof="0" dirty="0" err="1"/>
              <a:t>pellentesque</a:t>
            </a:r>
            <a:r>
              <a:rPr lang="en-GB" noProof="0" dirty="0"/>
              <a:t>, </a:t>
            </a:r>
            <a:r>
              <a:rPr lang="en-GB" noProof="0" dirty="0" err="1"/>
              <a:t>vehicula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ex. Duis </a:t>
            </a:r>
            <a:r>
              <a:rPr lang="en-GB" noProof="0" dirty="0" err="1"/>
              <a:t>iaculis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in </a:t>
            </a:r>
            <a:r>
              <a:rPr lang="en-GB" noProof="0" dirty="0" err="1"/>
              <a:t>iaculis</a:t>
            </a:r>
            <a:r>
              <a:rPr lang="en-GB" noProof="0" dirty="0"/>
              <a:t>. Donec maximus </a:t>
            </a:r>
            <a:r>
              <a:rPr lang="en-GB" noProof="0" dirty="0" err="1"/>
              <a:t>nisl</a:t>
            </a:r>
            <a:r>
              <a:rPr lang="en-GB" noProof="0" dirty="0"/>
              <a:t> </a:t>
            </a:r>
            <a:r>
              <a:rPr lang="en-GB" noProof="0" dirty="0" err="1"/>
              <a:t>ullamcorper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tempor</a:t>
            </a:r>
            <a:r>
              <a:rPr lang="en-GB" noProof="0" dirty="0"/>
              <a:t>, et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augue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. Nunc vitae semper magna,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nunc</a:t>
            </a:r>
            <a:r>
              <a:rPr lang="en-GB" noProof="0" dirty="0"/>
              <a:t>. Vestibulum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commodo</a:t>
            </a:r>
            <a:r>
              <a:rPr lang="en-GB" noProof="0" dirty="0"/>
              <a:t> </a:t>
            </a:r>
            <a:r>
              <a:rPr lang="en-GB" noProof="0" dirty="0" err="1"/>
              <a:t>risus</a:t>
            </a:r>
            <a:r>
              <a:rPr lang="en-GB" noProof="0" dirty="0"/>
              <a:t>. Donec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non </a:t>
            </a:r>
            <a:r>
              <a:rPr lang="en-GB" noProof="0" dirty="0" err="1"/>
              <a:t>ultricies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</a:t>
            </a:r>
            <a:r>
              <a:rPr lang="en-GB" noProof="0" dirty="0" err="1"/>
              <a:t>imperdiet</a:t>
            </a:r>
            <a:r>
              <a:rPr lang="en-GB" noProof="0" dirty="0"/>
              <a:t> </a:t>
            </a:r>
            <a:r>
              <a:rPr lang="en-GB" noProof="0" dirty="0" err="1"/>
              <a:t>feugiat</a:t>
            </a:r>
            <a:r>
              <a:rPr lang="en-GB" noProof="0" dirty="0"/>
              <a:t> mi, in tempus </a:t>
            </a:r>
            <a:r>
              <a:rPr lang="en-GB" noProof="0" dirty="0" err="1"/>
              <a:t>dolor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vulputate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, ac </a:t>
            </a:r>
            <a:r>
              <a:rPr lang="en-GB" noProof="0" dirty="0" err="1"/>
              <a:t>suscipit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. Sed id eros </a:t>
            </a:r>
            <a:r>
              <a:rPr lang="en-GB" noProof="0" dirty="0" err="1"/>
              <a:t>quis</a:t>
            </a:r>
            <a:r>
              <a:rPr lang="en-GB" noProof="0" dirty="0"/>
              <a:t> eros tempus </a:t>
            </a:r>
            <a:r>
              <a:rPr lang="en-GB" noProof="0" dirty="0" err="1"/>
              <a:t>bibendum</a:t>
            </a:r>
            <a:r>
              <a:rPr lang="en-GB" noProof="0" dirty="0"/>
              <a:t> non </a:t>
            </a:r>
            <a:r>
              <a:rPr lang="en-GB" noProof="0" dirty="0" err="1"/>
              <a:t>vel</a:t>
            </a:r>
            <a:r>
              <a:rPr lang="en-GB" noProof="0" dirty="0"/>
              <a:t> lorem. Sed non mi porta, </a:t>
            </a:r>
            <a:r>
              <a:rPr lang="en-GB" noProof="0" dirty="0" err="1"/>
              <a:t>sagittis</a:t>
            </a:r>
            <a:r>
              <a:rPr lang="en-GB" noProof="0" dirty="0"/>
              <a:t> </a:t>
            </a:r>
            <a:r>
              <a:rPr lang="en-GB" noProof="0" dirty="0" err="1"/>
              <a:t>enim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,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nulla</a:t>
            </a:r>
            <a:r>
              <a:rPr lang="en-GB" noProof="0" dirty="0"/>
              <a:t>.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Fusce</a:t>
            </a:r>
            <a:r>
              <a:rPr lang="en-GB" noProof="0" dirty="0"/>
              <a:t> nec </a:t>
            </a:r>
            <a:r>
              <a:rPr lang="en-GB" noProof="0" dirty="0" err="1"/>
              <a:t>vehicula</a:t>
            </a:r>
            <a:r>
              <a:rPr lang="en-GB" noProof="0" dirty="0"/>
              <a:t> nisi. </a:t>
            </a:r>
            <a:r>
              <a:rPr lang="en-GB" noProof="0" dirty="0" err="1"/>
              <a:t>Nullam</a:t>
            </a:r>
            <a:r>
              <a:rPr lang="en-GB" noProof="0" dirty="0"/>
              <a:t> id </a:t>
            </a:r>
            <a:r>
              <a:rPr lang="en-GB" noProof="0" dirty="0" err="1"/>
              <a:t>ullamcorper</a:t>
            </a:r>
            <a:r>
              <a:rPr lang="en-GB" noProof="0" dirty="0"/>
              <a:t> diam. Duis ac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tellus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mauris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dapibus</a:t>
            </a:r>
            <a:r>
              <a:rPr lang="en-GB" noProof="0" dirty="0"/>
              <a:t>. </a:t>
            </a:r>
            <a:r>
              <a:rPr lang="en-GB" noProof="0" dirty="0" err="1"/>
              <a:t>Nullam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, </a:t>
            </a:r>
            <a:r>
              <a:rPr lang="en-GB" noProof="0" dirty="0" err="1"/>
              <a:t>tristique</a:t>
            </a:r>
            <a:r>
              <a:rPr lang="en-GB" noProof="0" dirty="0"/>
              <a:t> nec </a:t>
            </a:r>
            <a:r>
              <a:rPr lang="en-GB" noProof="0" dirty="0" err="1"/>
              <a:t>iaculis</a:t>
            </a:r>
            <a:r>
              <a:rPr lang="en-GB" noProof="0" dirty="0"/>
              <a:t> in, </a:t>
            </a:r>
            <a:r>
              <a:rPr lang="en-GB" noProof="0" dirty="0" err="1"/>
              <a:t>ultrices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lectus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</a:t>
            </a:r>
            <a:r>
              <a:rPr lang="en-GB" noProof="0" dirty="0" err="1"/>
              <a:t>elementum</a:t>
            </a:r>
            <a:r>
              <a:rPr lang="en-GB" noProof="0" dirty="0"/>
              <a:t> eros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varius</a:t>
            </a:r>
            <a:r>
              <a:rPr lang="en-GB" noProof="0" dirty="0"/>
              <a:t>, ac convallis </a:t>
            </a:r>
            <a:r>
              <a:rPr lang="en-GB" noProof="0" dirty="0" err="1"/>
              <a:t>justo</a:t>
            </a:r>
            <a:r>
              <a:rPr lang="en-GB" noProof="0" dirty="0"/>
              <a:t> dictum. </a:t>
            </a:r>
            <a:r>
              <a:rPr lang="en-GB" noProof="0" dirty="0" err="1"/>
              <a:t>Vivamus</a:t>
            </a:r>
            <a:r>
              <a:rPr lang="en-GB" noProof="0" dirty="0"/>
              <a:t> ac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ligula </a:t>
            </a:r>
            <a:r>
              <a:rPr lang="en-GB" noProof="0" dirty="0" err="1"/>
              <a:t>pellentesque</a:t>
            </a:r>
            <a:r>
              <a:rPr lang="en-GB" noProof="0" dirty="0"/>
              <a:t> </a:t>
            </a:r>
            <a:r>
              <a:rPr lang="en-GB" noProof="0" dirty="0" err="1"/>
              <a:t>rhoncus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B35F32-61E7-A8D0-3C3C-51799BCC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36FC7-E900-466F-9D91-A11910C5183C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A786-40D5-D49D-B2A3-B90AD3B8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95F30-8247-3204-2C62-0D554248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7611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F2343-9A07-749A-F942-C1F90727B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30B3D-BA41-ADD3-2D72-6409F602E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</a:t>
            </a:r>
          </a:p>
        </p:txBody>
      </p:sp>
      <p:pic>
        <p:nvPicPr>
          <p:cNvPr id="7" name="Picture Placeholder 6" descr="A string of lights with trees in the background&#10;&#10;Description automatically generated">
            <a:extLst>
              <a:ext uri="{FF2B5EF4-FFF2-40B4-BE49-F238E27FC236}">
                <a16:creationId xmlns:a16="http://schemas.microsoft.com/office/drawing/2014/main" id="{F386E85D-715C-62B8-CABF-C2757A1E541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1B58E-A930-7D35-85AC-3539A401F7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noProof="0" dirty="0"/>
              <a:t>Paragraph Title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Suspendisse</a:t>
            </a:r>
            <a:r>
              <a:rPr lang="en-GB" noProof="0" dirty="0"/>
              <a:t> at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tellus</a:t>
            </a:r>
            <a:r>
              <a:rPr lang="en-GB" noProof="0" dirty="0"/>
              <a:t>. </a:t>
            </a:r>
            <a:r>
              <a:rPr lang="en-GB" noProof="0" dirty="0" err="1"/>
              <a:t>Etiam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turpis</a:t>
            </a:r>
            <a:r>
              <a:rPr lang="en-GB" noProof="0" dirty="0"/>
              <a:t> at ante </a:t>
            </a:r>
            <a:r>
              <a:rPr lang="en-GB" noProof="0" dirty="0" err="1"/>
              <a:t>euismod</a:t>
            </a:r>
            <a:r>
              <a:rPr lang="en-GB" noProof="0" dirty="0"/>
              <a:t>, </a:t>
            </a:r>
            <a:r>
              <a:rPr lang="en-GB" noProof="0" dirty="0" err="1"/>
              <a:t>ut</a:t>
            </a:r>
            <a:r>
              <a:rPr lang="en-GB" noProof="0" dirty="0"/>
              <a:t> </a:t>
            </a:r>
            <a:r>
              <a:rPr lang="en-GB" noProof="0" dirty="0" err="1"/>
              <a:t>sagittis</a:t>
            </a:r>
            <a:r>
              <a:rPr lang="en-GB" noProof="0" dirty="0"/>
              <a:t> ligula maximus. </a:t>
            </a:r>
            <a:r>
              <a:rPr lang="en-GB" noProof="0" dirty="0" err="1"/>
              <a:t>Suspendisse</a:t>
            </a:r>
            <a:r>
              <a:rPr lang="en-GB" noProof="0" dirty="0"/>
              <a:t> </a:t>
            </a:r>
            <a:r>
              <a:rPr lang="en-GB" noProof="0" dirty="0" err="1"/>
              <a:t>potenti</a:t>
            </a:r>
            <a:r>
              <a:rPr lang="en-GB" noProof="0" dirty="0"/>
              <a:t>. </a:t>
            </a:r>
            <a:r>
              <a:rPr lang="en-GB" noProof="0" dirty="0" err="1"/>
              <a:t>Vivamus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magna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 </a:t>
            </a:r>
            <a:r>
              <a:rPr lang="en-GB" noProof="0" dirty="0" err="1"/>
              <a:t>egestas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 non </a:t>
            </a:r>
            <a:r>
              <a:rPr lang="en-GB" noProof="0" dirty="0" err="1"/>
              <a:t>vel</a:t>
            </a:r>
            <a:r>
              <a:rPr lang="en-GB" noProof="0" dirty="0"/>
              <a:t> eros. In </a:t>
            </a:r>
            <a:r>
              <a:rPr lang="en-GB" noProof="0" dirty="0" err="1"/>
              <a:t>mauris</a:t>
            </a:r>
            <a:r>
              <a:rPr lang="en-GB" noProof="0" dirty="0"/>
              <a:t> magna, </a:t>
            </a:r>
            <a:r>
              <a:rPr lang="en-GB" noProof="0" dirty="0" err="1"/>
              <a:t>dignissim</a:t>
            </a:r>
            <a:r>
              <a:rPr lang="en-GB" noProof="0" dirty="0"/>
              <a:t> non gravida </a:t>
            </a:r>
            <a:r>
              <a:rPr lang="en-GB" noProof="0" dirty="0" err="1"/>
              <a:t>pellentesque</a:t>
            </a:r>
            <a:r>
              <a:rPr lang="en-GB" noProof="0" dirty="0"/>
              <a:t>, </a:t>
            </a:r>
            <a:r>
              <a:rPr lang="en-GB" noProof="0" dirty="0" err="1"/>
              <a:t>vehicula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ex. Duis </a:t>
            </a:r>
            <a:r>
              <a:rPr lang="en-GB" noProof="0" dirty="0" err="1"/>
              <a:t>iaculis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in </a:t>
            </a:r>
            <a:r>
              <a:rPr lang="en-GB" noProof="0" dirty="0" err="1"/>
              <a:t>iaculis</a:t>
            </a:r>
            <a:r>
              <a:rPr lang="en-GB" noProof="0" dirty="0"/>
              <a:t>. Donec maximus </a:t>
            </a:r>
            <a:r>
              <a:rPr lang="en-GB" noProof="0" dirty="0" err="1"/>
              <a:t>nisl</a:t>
            </a:r>
            <a:r>
              <a:rPr lang="en-GB" noProof="0" dirty="0"/>
              <a:t> </a:t>
            </a:r>
            <a:r>
              <a:rPr lang="en-GB" noProof="0" dirty="0" err="1"/>
              <a:t>ullamcorper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tempor</a:t>
            </a:r>
            <a:r>
              <a:rPr lang="en-GB" noProof="0" dirty="0"/>
              <a:t>, et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augue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. Nunc vitae semper magna,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nunc</a:t>
            </a:r>
            <a:r>
              <a:rPr lang="en-GB" noProof="0" dirty="0"/>
              <a:t>. Vestibulum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commodo</a:t>
            </a:r>
            <a:r>
              <a:rPr lang="en-GB" noProof="0" dirty="0"/>
              <a:t> </a:t>
            </a:r>
            <a:r>
              <a:rPr lang="en-GB" noProof="0" dirty="0" err="1"/>
              <a:t>risus</a:t>
            </a:r>
            <a:r>
              <a:rPr lang="en-GB" noProof="0" dirty="0"/>
              <a:t>. Donec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non </a:t>
            </a:r>
            <a:r>
              <a:rPr lang="en-GB" noProof="0" dirty="0" err="1"/>
              <a:t>ultricies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</a:t>
            </a:r>
            <a:r>
              <a:rPr lang="en-GB" noProof="0" dirty="0" err="1"/>
              <a:t>imperdiet</a:t>
            </a:r>
            <a:r>
              <a:rPr lang="en-GB" noProof="0" dirty="0"/>
              <a:t> </a:t>
            </a:r>
            <a:r>
              <a:rPr lang="en-GB" noProof="0" dirty="0" err="1"/>
              <a:t>feugiat</a:t>
            </a:r>
            <a:r>
              <a:rPr lang="en-GB" noProof="0" dirty="0"/>
              <a:t> mi, in tempus </a:t>
            </a:r>
            <a:r>
              <a:rPr lang="en-GB" noProof="0" dirty="0" err="1"/>
              <a:t>dolor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vulputate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, ac </a:t>
            </a:r>
            <a:r>
              <a:rPr lang="en-GB" noProof="0" dirty="0" err="1"/>
              <a:t>suscipit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. Sed id eros </a:t>
            </a:r>
            <a:r>
              <a:rPr lang="en-GB" noProof="0" dirty="0" err="1"/>
              <a:t>quis</a:t>
            </a:r>
            <a:r>
              <a:rPr lang="en-GB" noProof="0" dirty="0"/>
              <a:t> eros tempus </a:t>
            </a:r>
            <a:r>
              <a:rPr lang="en-GB" noProof="0" dirty="0" err="1"/>
              <a:t>bibendum</a:t>
            </a:r>
            <a:r>
              <a:rPr lang="en-GB" noProof="0" dirty="0"/>
              <a:t> non </a:t>
            </a:r>
            <a:r>
              <a:rPr lang="en-GB" noProof="0" dirty="0" err="1"/>
              <a:t>vel</a:t>
            </a:r>
            <a:r>
              <a:rPr lang="en-GB" noProof="0" dirty="0"/>
              <a:t> lorem. Sed non mi porta, </a:t>
            </a:r>
            <a:r>
              <a:rPr lang="en-GB" noProof="0" dirty="0" err="1"/>
              <a:t>sagittis</a:t>
            </a:r>
            <a:r>
              <a:rPr lang="en-GB" noProof="0" dirty="0"/>
              <a:t> </a:t>
            </a:r>
            <a:r>
              <a:rPr lang="en-GB" noProof="0" dirty="0" err="1"/>
              <a:t>enim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,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nulla</a:t>
            </a:r>
            <a:r>
              <a:rPr lang="en-GB" noProof="0" dirty="0"/>
              <a:t>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5A1CD-5CF4-5E1F-A944-86562BB2974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0F36D6B-998F-4621-957B-408C27493912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F5D79A-73D2-E920-C6EA-09AD9E5F906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82E08-3EDC-8738-5705-CEE5BCCB5F6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29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99030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EF4C-CA52-AC4D-920C-03E8FE2CE0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Layouts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91C787D-F1C9-438B-BFD4-0F34BAAC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40D2-F14B-4E3F-8D0D-A40C4AA1E68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C186AE-ABF7-E151-62B3-AD044C09C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75480E2-D0D2-D69E-9A42-BFA6F992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85332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669E2-47F4-19F1-90BC-89FB3F2DE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4CFA-8119-1E1B-DDC3-47FA234A3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03D22-041E-AD02-DF4D-FDB1461CE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noProof="0" dirty="0">
                <a:latin typeface="+mn-lt"/>
                <a:cs typeface="TWK Everett" panose="020B0204000000000000" pitchFamily="34" charset="0"/>
              </a:rPr>
              <a:t>Paragraph Title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Suspendisse</a:t>
            </a:r>
            <a:r>
              <a:rPr lang="en-GB" noProof="0" dirty="0"/>
              <a:t> </a:t>
            </a:r>
            <a:r>
              <a:rPr lang="en-GB" noProof="0" dirty="0" err="1"/>
              <a:t>pellentesque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congue</a:t>
            </a:r>
            <a:r>
              <a:rPr lang="en-GB" noProof="0" dirty="0"/>
              <a:t>. Aenean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non </a:t>
            </a:r>
            <a:r>
              <a:rPr lang="en-GB" noProof="0" dirty="0" err="1"/>
              <a:t>nibh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 </a:t>
            </a:r>
            <a:r>
              <a:rPr lang="en-GB" noProof="0" dirty="0" err="1"/>
              <a:t>fringilla</a:t>
            </a:r>
            <a:r>
              <a:rPr lang="en-GB" noProof="0" dirty="0"/>
              <a:t>. Donec </a:t>
            </a:r>
            <a:r>
              <a:rPr lang="en-GB" noProof="0" dirty="0" err="1"/>
              <a:t>facilisis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congue</a:t>
            </a:r>
            <a:r>
              <a:rPr lang="en-GB" noProof="0" dirty="0"/>
              <a:t>. Morbi </a:t>
            </a:r>
            <a:r>
              <a:rPr lang="en-GB" noProof="0" dirty="0" err="1"/>
              <a:t>odio</a:t>
            </a:r>
            <a:r>
              <a:rPr lang="en-GB" noProof="0" dirty="0"/>
              <a:t> ipsum, </a:t>
            </a:r>
            <a:r>
              <a:rPr lang="en-GB" noProof="0" dirty="0" err="1"/>
              <a:t>ultricies</a:t>
            </a:r>
            <a:r>
              <a:rPr lang="en-GB" noProof="0" dirty="0"/>
              <a:t>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diam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, </a:t>
            </a:r>
            <a:r>
              <a:rPr lang="en-GB" noProof="0" dirty="0" err="1"/>
              <a:t>volutpat</a:t>
            </a:r>
            <a:r>
              <a:rPr lang="en-GB" noProof="0" dirty="0"/>
              <a:t> </a:t>
            </a:r>
            <a:r>
              <a:rPr lang="en-GB" noProof="0" dirty="0" err="1"/>
              <a:t>suscipit</a:t>
            </a:r>
            <a:r>
              <a:rPr lang="en-GB" noProof="0" dirty="0"/>
              <a:t> ipsum. Vestibulum </a:t>
            </a:r>
            <a:r>
              <a:rPr lang="en-GB" noProof="0" dirty="0" err="1"/>
              <a:t>ornare</a:t>
            </a:r>
            <a:r>
              <a:rPr lang="en-GB" noProof="0" dirty="0"/>
              <a:t> tempus auctor. Nam </a:t>
            </a:r>
            <a:r>
              <a:rPr lang="en-GB" noProof="0" dirty="0" err="1"/>
              <a:t>scelerisque</a:t>
            </a:r>
            <a:r>
              <a:rPr lang="en-GB" noProof="0" dirty="0"/>
              <a:t> </a:t>
            </a:r>
            <a:r>
              <a:rPr lang="en-GB" noProof="0" dirty="0" err="1"/>
              <a:t>ultrices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, </a:t>
            </a:r>
            <a:r>
              <a:rPr lang="en-GB" noProof="0" dirty="0" err="1"/>
              <a:t>mattis</a:t>
            </a:r>
            <a:r>
              <a:rPr lang="en-GB" noProof="0" dirty="0"/>
              <a:t> </a:t>
            </a:r>
            <a:r>
              <a:rPr lang="en-GB" noProof="0" dirty="0" err="1"/>
              <a:t>efficitur</a:t>
            </a:r>
            <a:r>
              <a:rPr lang="en-GB" noProof="0" dirty="0"/>
              <a:t> </a:t>
            </a:r>
            <a:r>
              <a:rPr lang="en-GB" noProof="0" dirty="0" err="1"/>
              <a:t>quam</a:t>
            </a:r>
            <a:r>
              <a:rPr lang="en-GB" noProof="0" dirty="0"/>
              <a:t> </a:t>
            </a:r>
            <a:r>
              <a:rPr lang="en-GB" noProof="0" dirty="0" err="1"/>
              <a:t>ultrices</a:t>
            </a:r>
            <a:r>
              <a:rPr lang="en-GB" noProof="0" dirty="0"/>
              <a:t> sed. Donec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 </a:t>
            </a:r>
            <a:r>
              <a:rPr lang="en-GB" noProof="0" dirty="0" err="1"/>
              <a:t>viverra</a:t>
            </a:r>
            <a:r>
              <a:rPr lang="en-GB" noProof="0" dirty="0"/>
              <a:t>, auctor </a:t>
            </a:r>
            <a:r>
              <a:rPr lang="en-GB" noProof="0" dirty="0" err="1"/>
              <a:t>enim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, gravida </a:t>
            </a:r>
            <a:r>
              <a:rPr lang="en-GB" noProof="0" dirty="0" err="1"/>
              <a:t>turpis</a:t>
            </a:r>
            <a:r>
              <a:rPr lang="en-GB" noProof="0" dirty="0"/>
              <a:t>. </a:t>
            </a:r>
            <a:r>
              <a:rPr lang="en-GB" noProof="0" dirty="0" err="1"/>
              <a:t>Etiam</a:t>
            </a:r>
            <a:r>
              <a:rPr lang="en-GB" noProof="0" dirty="0"/>
              <a:t> et </a:t>
            </a:r>
            <a:r>
              <a:rPr lang="en-GB" noProof="0" dirty="0" err="1"/>
              <a:t>felis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elementum</a:t>
            </a:r>
            <a:r>
              <a:rPr lang="en-GB" noProof="0" dirty="0"/>
              <a:t>. Maecenas </a:t>
            </a:r>
            <a:r>
              <a:rPr lang="en-GB" noProof="0" dirty="0" err="1"/>
              <a:t>posuere</a:t>
            </a:r>
            <a:r>
              <a:rPr lang="en-GB" noProof="0" dirty="0"/>
              <a:t>, </a:t>
            </a:r>
            <a:r>
              <a:rPr lang="en-GB" noProof="0" dirty="0" err="1"/>
              <a:t>nisl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gravida </a:t>
            </a:r>
            <a:r>
              <a:rPr lang="en-GB" noProof="0" dirty="0" err="1"/>
              <a:t>venenatis</a:t>
            </a:r>
            <a:r>
              <a:rPr lang="en-GB" noProof="0" dirty="0"/>
              <a:t>, eros </a:t>
            </a:r>
            <a:r>
              <a:rPr lang="en-GB" noProof="0" dirty="0" err="1"/>
              <a:t>est</a:t>
            </a:r>
            <a:r>
              <a:rPr lang="en-GB" noProof="0" dirty="0"/>
              <a:t> fermentum </a:t>
            </a:r>
            <a:r>
              <a:rPr lang="en-GB" noProof="0" dirty="0" err="1"/>
              <a:t>justo</a:t>
            </a:r>
            <a:r>
              <a:rPr lang="en-GB" noProof="0" dirty="0"/>
              <a:t>,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rutrum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lectus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justo</a:t>
            </a:r>
            <a:r>
              <a:rPr lang="en-GB" noProof="0" dirty="0"/>
              <a:t>.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 non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. Duis a </a:t>
            </a:r>
            <a:r>
              <a:rPr lang="en-GB" noProof="0" dirty="0" err="1"/>
              <a:t>condimentum</a:t>
            </a:r>
            <a:r>
              <a:rPr lang="en-GB" noProof="0" dirty="0"/>
              <a:t> diam. In </a:t>
            </a:r>
            <a:r>
              <a:rPr lang="en-GB" noProof="0" dirty="0" err="1"/>
              <a:t>sagittis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massa</a:t>
            </a:r>
            <a:r>
              <a:rPr lang="en-GB" noProof="0" dirty="0"/>
              <a:t>, non </a:t>
            </a:r>
            <a:r>
              <a:rPr lang="en-GB" noProof="0" dirty="0" err="1"/>
              <a:t>consectetur</a:t>
            </a:r>
            <a:r>
              <a:rPr lang="en-GB" noProof="0" dirty="0"/>
              <a:t> eros </a:t>
            </a:r>
            <a:r>
              <a:rPr lang="en-GB" noProof="0" dirty="0" err="1"/>
              <a:t>laoreet</a:t>
            </a:r>
            <a:r>
              <a:rPr lang="en-GB" noProof="0" dirty="0"/>
              <a:t> a.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r>
              <a:rPr lang="en-GB" noProof="0" dirty="0"/>
              <a:t> lorem a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 convallis. Sed at </a:t>
            </a:r>
            <a:r>
              <a:rPr lang="en-GB" noProof="0" dirty="0" err="1"/>
              <a:t>dolor</a:t>
            </a:r>
            <a:r>
              <a:rPr lang="en-GB" noProof="0" dirty="0"/>
              <a:t> id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eleifend</a:t>
            </a:r>
            <a:r>
              <a:rPr lang="en-GB" noProof="0" dirty="0"/>
              <a:t> pulvinar id et </a:t>
            </a:r>
            <a:r>
              <a:rPr lang="en-GB" noProof="0" dirty="0" err="1"/>
              <a:t>odio</a:t>
            </a:r>
            <a:r>
              <a:rPr lang="en-GB" noProof="0" dirty="0"/>
              <a:t>. Donec </a:t>
            </a:r>
            <a:r>
              <a:rPr lang="en-GB" noProof="0" dirty="0" err="1"/>
              <a:t>dapibus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interdum</a:t>
            </a:r>
            <a:r>
              <a:rPr lang="en-GB" noProof="0" dirty="0"/>
              <a:t>. </a:t>
            </a:r>
            <a:r>
              <a:rPr lang="en-GB" noProof="0" dirty="0" err="1"/>
              <a:t>Pellentesque</a:t>
            </a:r>
            <a:r>
              <a:rPr lang="en-GB" noProof="0" dirty="0"/>
              <a:t> </a:t>
            </a:r>
            <a:r>
              <a:rPr lang="en-GB" noProof="0" dirty="0" err="1"/>
              <a:t>egestas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ac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rutrum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</a:t>
            </a:r>
            <a:r>
              <a:rPr lang="en-GB" noProof="0" dirty="0" err="1"/>
              <a:t>lectus</a:t>
            </a:r>
            <a:r>
              <a:rPr lang="en-GB" noProof="0" dirty="0"/>
              <a:t> ex,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commodo</a:t>
            </a:r>
            <a:r>
              <a:rPr lang="en-GB" noProof="0" dirty="0"/>
              <a:t> et, </a:t>
            </a:r>
            <a:r>
              <a:rPr lang="en-GB" noProof="0" dirty="0" err="1"/>
              <a:t>lobortis</a:t>
            </a:r>
            <a:r>
              <a:rPr lang="en-GB" noProof="0" dirty="0"/>
              <a:t> at </a:t>
            </a:r>
            <a:r>
              <a:rPr lang="en-GB" noProof="0" dirty="0" err="1"/>
              <a:t>erat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in </a:t>
            </a:r>
            <a:r>
              <a:rPr lang="en-GB" noProof="0" dirty="0" err="1"/>
              <a:t>lectus</a:t>
            </a:r>
            <a:r>
              <a:rPr lang="en-GB" noProof="0" dirty="0"/>
              <a:t> ex. Sed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felis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A0A6E-DEDD-B347-B2A3-5F48C66F45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6DD715C-9CA8-7650-D957-62F1CF523D2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A328F-9612-8274-A0A4-EDBA348051F5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FA5A4B76-237D-4730-894B-444B20DF3F6C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1C59-6AE6-92E8-BE4A-2CBA72E6AF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41703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18F32-082A-B821-6952-505E4905D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BED6E-E142-A3B0-5479-3CE208F62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A474D-A277-8642-66AF-88D8464F7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noProof="0" dirty="0">
                <a:latin typeface="+mn-lt"/>
                <a:cs typeface="TWK Everett" panose="020B0204000000000000" pitchFamily="34" charset="0"/>
              </a:rPr>
              <a:t>Paragraph Title</a:t>
            </a:r>
          </a:p>
          <a:p>
            <a:pPr>
              <a:lnSpc>
                <a:spcPct val="17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mattis</a:t>
            </a:r>
            <a:r>
              <a:rPr lang="en-GB" noProof="0" dirty="0"/>
              <a:t> tempus </a:t>
            </a:r>
            <a:r>
              <a:rPr lang="en-GB" noProof="0" dirty="0" err="1"/>
              <a:t>lectus</a:t>
            </a:r>
            <a:r>
              <a:rPr lang="en-GB" noProof="0" dirty="0"/>
              <a:t>,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</a:t>
            </a:r>
            <a:r>
              <a:rPr lang="en-GB" noProof="0" dirty="0" err="1"/>
              <a:t>posuere</a:t>
            </a:r>
            <a:r>
              <a:rPr lang="en-GB" noProof="0" dirty="0"/>
              <a:t> vel. Cras </a:t>
            </a:r>
            <a:r>
              <a:rPr lang="en-GB" noProof="0" dirty="0" err="1"/>
              <a:t>sodales</a:t>
            </a:r>
            <a:r>
              <a:rPr lang="en-GB" noProof="0" dirty="0"/>
              <a:t> pharetra </a:t>
            </a:r>
            <a:r>
              <a:rPr lang="en-GB" noProof="0" dirty="0" err="1"/>
              <a:t>nulla</a:t>
            </a:r>
            <a:r>
              <a:rPr lang="en-GB" noProof="0" dirty="0"/>
              <a:t>, vitae </a:t>
            </a:r>
            <a:r>
              <a:rPr lang="en-GB" noProof="0" dirty="0" err="1"/>
              <a:t>consequat</a:t>
            </a:r>
            <a:r>
              <a:rPr lang="en-GB" noProof="0" dirty="0"/>
              <a:t> </a:t>
            </a:r>
            <a:r>
              <a:rPr lang="en-GB" noProof="0" dirty="0" err="1"/>
              <a:t>justo</a:t>
            </a:r>
            <a:r>
              <a:rPr lang="en-GB" noProof="0" dirty="0"/>
              <a:t> </a:t>
            </a:r>
            <a:r>
              <a:rPr lang="en-GB" noProof="0" dirty="0" err="1"/>
              <a:t>tempor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. Nunc </a:t>
            </a:r>
            <a:r>
              <a:rPr lang="en-GB" noProof="0" dirty="0" err="1"/>
              <a:t>tincidunt</a:t>
            </a:r>
            <a:r>
              <a:rPr lang="en-GB" noProof="0" dirty="0"/>
              <a:t>, </a:t>
            </a:r>
            <a:r>
              <a:rPr lang="en-GB" noProof="0" dirty="0" err="1"/>
              <a:t>sapien</a:t>
            </a:r>
            <a:r>
              <a:rPr lang="en-GB" noProof="0" dirty="0"/>
              <a:t> et convallis </a:t>
            </a:r>
            <a:r>
              <a:rPr lang="en-GB" noProof="0" dirty="0" err="1"/>
              <a:t>rhoncus</a:t>
            </a:r>
            <a:r>
              <a:rPr lang="en-GB" noProof="0" dirty="0"/>
              <a:t>, </a:t>
            </a:r>
            <a:r>
              <a:rPr lang="en-GB" noProof="0" dirty="0" err="1"/>
              <a:t>tortor</a:t>
            </a:r>
            <a:r>
              <a:rPr lang="en-GB" noProof="0" dirty="0"/>
              <a:t> </a:t>
            </a:r>
            <a:r>
              <a:rPr lang="en-GB" noProof="0" dirty="0" err="1"/>
              <a:t>massa</a:t>
            </a:r>
            <a:r>
              <a:rPr lang="en-GB" noProof="0" dirty="0"/>
              <a:t> </a:t>
            </a:r>
            <a:r>
              <a:rPr lang="en-GB" noProof="0" dirty="0" err="1"/>
              <a:t>sodales</a:t>
            </a:r>
            <a:r>
              <a:rPr lang="en-GB" noProof="0" dirty="0"/>
              <a:t> </a:t>
            </a:r>
            <a:r>
              <a:rPr lang="en-GB" noProof="0" dirty="0" err="1"/>
              <a:t>orci</a:t>
            </a:r>
            <a:r>
              <a:rPr lang="en-GB" noProof="0" dirty="0"/>
              <a:t>, vitae porta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est. </a:t>
            </a:r>
            <a:r>
              <a:rPr lang="en-GB" noProof="0" dirty="0" err="1"/>
              <a:t>Suspendisse</a:t>
            </a:r>
            <a:r>
              <a:rPr lang="en-GB" noProof="0" dirty="0"/>
              <a:t> ipsum </a:t>
            </a:r>
            <a:r>
              <a:rPr lang="en-GB" noProof="0" dirty="0" err="1"/>
              <a:t>tellus</a:t>
            </a:r>
            <a:r>
              <a:rPr lang="en-GB" noProof="0" dirty="0"/>
              <a:t>, </a:t>
            </a:r>
            <a:r>
              <a:rPr lang="en-GB" noProof="0" dirty="0" err="1"/>
              <a:t>accumsan</a:t>
            </a:r>
            <a:r>
              <a:rPr lang="en-GB" noProof="0" dirty="0"/>
              <a:t> vitae vestibulum </a:t>
            </a:r>
            <a:r>
              <a:rPr lang="en-GB" noProof="0" dirty="0" err="1"/>
              <a:t>eu</a:t>
            </a:r>
            <a:r>
              <a:rPr lang="en-GB" noProof="0" dirty="0"/>
              <a:t>, </a:t>
            </a:r>
            <a:r>
              <a:rPr lang="en-GB" noProof="0" dirty="0" err="1"/>
              <a:t>elementum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lorem. </a:t>
            </a:r>
            <a:r>
              <a:rPr lang="en-GB" noProof="0" dirty="0" err="1"/>
              <a:t>Mauris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luctus</a:t>
            </a:r>
            <a:r>
              <a:rPr lang="en-GB" noProof="0" dirty="0"/>
              <a:t> </a:t>
            </a:r>
            <a:r>
              <a:rPr lang="en-GB" noProof="0" dirty="0" err="1"/>
              <a:t>nibh</a:t>
            </a:r>
            <a:r>
              <a:rPr lang="en-GB" noProof="0" dirty="0"/>
              <a:t>,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dapibus</a:t>
            </a:r>
            <a:r>
              <a:rPr lang="en-GB" noProof="0" dirty="0"/>
              <a:t> </a:t>
            </a:r>
            <a:r>
              <a:rPr lang="en-GB" noProof="0" dirty="0" err="1"/>
              <a:t>justo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ac </a:t>
            </a:r>
            <a:r>
              <a:rPr lang="en-GB" noProof="0" dirty="0" err="1"/>
              <a:t>sapien</a:t>
            </a:r>
            <a:r>
              <a:rPr lang="en-GB" noProof="0" dirty="0"/>
              <a:t> </a:t>
            </a:r>
            <a:r>
              <a:rPr lang="en-GB" noProof="0" dirty="0" err="1"/>
              <a:t>interdum</a:t>
            </a:r>
            <a:r>
              <a:rPr lang="en-GB" noProof="0" dirty="0"/>
              <a:t>, pharetra </a:t>
            </a:r>
            <a:r>
              <a:rPr lang="en-GB" noProof="0" dirty="0" err="1"/>
              <a:t>nibh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dignissim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. Ut fermentum magna id </a:t>
            </a:r>
            <a:r>
              <a:rPr lang="en-GB" noProof="0" dirty="0" err="1"/>
              <a:t>sapien</a:t>
            </a:r>
            <a:r>
              <a:rPr lang="en-GB" noProof="0" dirty="0"/>
              <a:t> </a:t>
            </a:r>
            <a:r>
              <a:rPr lang="en-GB" noProof="0" dirty="0" err="1"/>
              <a:t>porttitor</a:t>
            </a:r>
            <a:r>
              <a:rPr lang="en-GB" noProof="0" dirty="0"/>
              <a:t> </a:t>
            </a:r>
            <a:r>
              <a:rPr lang="en-GB" noProof="0" dirty="0" err="1"/>
              <a:t>ultrices</a:t>
            </a:r>
            <a:r>
              <a:rPr lang="en-GB" noProof="0" dirty="0"/>
              <a:t>. Cras vestibulum </a:t>
            </a:r>
            <a:r>
              <a:rPr lang="en-GB" noProof="0" dirty="0" err="1"/>
              <a:t>sodales</a:t>
            </a:r>
            <a:r>
              <a:rPr lang="en-GB" noProof="0" dirty="0"/>
              <a:t> </a:t>
            </a:r>
            <a:r>
              <a:rPr lang="en-GB" noProof="0" dirty="0" err="1"/>
              <a:t>eleifend</a:t>
            </a:r>
            <a:r>
              <a:rPr lang="en-GB" noProof="0" dirty="0"/>
              <a:t>. Vestibulum nec </a:t>
            </a:r>
            <a:r>
              <a:rPr lang="en-GB" noProof="0" dirty="0" err="1"/>
              <a:t>eleifend</a:t>
            </a:r>
            <a:r>
              <a:rPr lang="en-GB" noProof="0" dirty="0"/>
              <a:t> </a:t>
            </a:r>
            <a:r>
              <a:rPr lang="en-GB" noProof="0" dirty="0" err="1"/>
              <a:t>urna</a:t>
            </a:r>
            <a:r>
              <a:rPr lang="en-GB" noProof="0" dirty="0"/>
              <a:t>. Donec </a:t>
            </a:r>
            <a:r>
              <a:rPr lang="en-GB" noProof="0" dirty="0" err="1"/>
              <a:t>imperdiet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turpis</a:t>
            </a:r>
            <a:r>
              <a:rPr lang="en-GB" noProof="0" dirty="0"/>
              <a:t> vitae </a:t>
            </a:r>
            <a:r>
              <a:rPr lang="en-GB" noProof="0" dirty="0" err="1"/>
              <a:t>venenatis</a:t>
            </a:r>
            <a:r>
              <a:rPr lang="en-GB" noProof="0" dirty="0"/>
              <a:t>. Integer pulvinar </a:t>
            </a:r>
            <a:r>
              <a:rPr lang="en-GB" noProof="0" dirty="0" err="1"/>
              <a:t>tempor</a:t>
            </a:r>
            <a:r>
              <a:rPr lang="en-GB" noProof="0" dirty="0"/>
              <a:t> convallis. Vestibulum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dignissim</a:t>
            </a:r>
            <a:r>
              <a:rPr lang="en-GB" noProof="0" dirty="0"/>
              <a:t> </a:t>
            </a:r>
            <a:r>
              <a:rPr lang="en-GB" noProof="0" dirty="0" err="1"/>
              <a:t>justo</a:t>
            </a:r>
            <a:r>
              <a:rPr lang="en-GB" noProof="0" dirty="0"/>
              <a:t>,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vehicula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blandit</a:t>
            </a:r>
            <a:r>
              <a:rPr lang="en-GB" noProof="0" dirty="0"/>
              <a:t> sed. </a:t>
            </a:r>
            <a:r>
              <a:rPr lang="en-GB" noProof="0" dirty="0" err="1"/>
              <a:t>Quisque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euismod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,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. Aenean a maximus </a:t>
            </a:r>
            <a:r>
              <a:rPr lang="en-GB" noProof="0" dirty="0" err="1"/>
              <a:t>orci</a:t>
            </a:r>
            <a:r>
              <a:rPr lang="en-GB" noProof="0" dirty="0"/>
              <a:t>. In </a:t>
            </a:r>
            <a:r>
              <a:rPr lang="en-GB" noProof="0" dirty="0" err="1"/>
              <a:t>scelerisque</a:t>
            </a:r>
            <a:r>
              <a:rPr lang="en-GB" noProof="0" dirty="0"/>
              <a:t> </a:t>
            </a:r>
            <a:r>
              <a:rPr lang="en-GB" noProof="0" dirty="0" err="1"/>
              <a:t>sodales</a:t>
            </a:r>
            <a:r>
              <a:rPr lang="en-GB" noProof="0" dirty="0"/>
              <a:t> ipsum,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imperdiet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 </a:t>
            </a:r>
            <a:r>
              <a:rPr lang="en-GB" noProof="0" dirty="0" err="1"/>
              <a:t>mattis</a:t>
            </a:r>
            <a:r>
              <a:rPr lang="en-GB" noProof="0" dirty="0"/>
              <a:t> non.</a:t>
            </a:r>
          </a:p>
        </p:txBody>
      </p:sp>
      <p:pic>
        <p:nvPicPr>
          <p:cNvPr id="7" name="Picture Placeholder 6" descr="A string of lights with trees in the background&#10;&#10;Description automatically generated">
            <a:extLst>
              <a:ext uri="{FF2B5EF4-FFF2-40B4-BE49-F238E27FC236}">
                <a16:creationId xmlns:a16="http://schemas.microsoft.com/office/drawing/2014/main" id="{60F140D6-D828-54BA-AAB8-E14B5301C52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0008F-E22F-8679-815D-C488B46EB7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AC6A9CC-E6FB-43E2-B2CE-D5521C553FF8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DEE26-EB50-606D-39FF-E5A6A098B0E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78170-0C46-4692-5658-28DDCC6DE5A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0747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CD43-C6BC-958F-FF86-297DB7A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FC25B-CCD3-B287-A4C0-2D9F56768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70000"/>
              </a:lnSpc>
            </a:pPr>
            <a:r>
              <a:rPr lang="en-GB" b="1" noProof="0" dirty="0">
                <a:latin typeface="TWK Everett" panose="020B0204000000000000" pitchFamily="34" charset="0"/>
                <a:cs typeface="TWK Everett" panose="020B0204000000000000" pitchFamily="34" charset="0"/>
              </a:rPr>
              <a:t>Paragraph Title</a:t>
            </a:r>
          </a:p>
          <a:p>
            <a:pPr>
              <a:lnSpc>
                <a:spcPct val="170000"/>
              </a:lnSpc>
            </a:pPr>
            <a:r>
              <a:rPr lang="en-GB" noProof="0" dirty="0" err="1"/>
              <a:t>Suspendisse</a:t>
            </a:r>
            <a:r>
              <a:rPr lang="en-GB" noProof="0" dirty="0"/>
              <a:t> at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tellus</a:t>
            </a:r>
            <a:r>
              <a:rPr lang="en-GB" noProof="0" dirty="0"/>
              <a:t>. </a:t>
            </a:r>
            <a:r>
              <a:rPr lang="en-GB" noProof="0" dirty="0" err="1"/>
              <a:t>Etiam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turpis</a:t>
            </a:r>
            <a:r>
              <a:rPr lang="en-GB" noProof="0" dirty="0"/>
              <a:t> at ante </a:t>
            </a:r>
            <a:r>
              <a:rPr lang="en-GB" noProof="0" dirty="0" err="1"/>
              <a:t>euismod</a:t>
            </a:r>
            <a:r>
              <a:rPr lang="en-GB" noProof="0" dirty="0"/>
              <a:t>, </a:t>
            </a:r>
            <a:r>
              <a:rPr lang="en-GB" noProof="0" dirty="0" err="1"/>
              <a:t>ut</a:t>
            </a:r>
            <a:r>
              <a:rPr lang="en-GB" noProof="0" dirty="0"/>
              <a:t> </a:t>
            </a:r>
            <a:r>
              <a:rPr lang="en-GB" noProof="0" dirty="0" err="1"/>
              <a:t>sagittis</a:t>
            </a:r>
            <a:r>
              <a:rPr lang="en-GB" noProof="0" dirty="0"/>
              <a:t> ligula maximus. </a:t>
            </a:r>
            <a:r>
              <a:rPr lang="en-GB" noProof="0" dirty="0" err="1"/>
              <a:t>Suspendisse</a:t>
            </a:r>
            <a:r>
              <a:rPr lang="en-GB" noProof="0" dirty="0"/>
              <a:t> </a:t>
            </a:r>
            <a:r>
              <a:rPr lang="en-GB" noProof="0" dirty="0" err="1"/>
              <a:t>potenti</a:t>
            </a:r>
            <a:r>
              <a:rPr lang="en-GB" noProof="0" dirty="0"/>
              <a:t>. </a:t>
            </a:r>
            <a:r>
              <a:rPr lang="en-GB" noProof="0" dirty="0" err="1"/>
              <a:t>Vivamus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magna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 </a:t>
            </a:r>
            <a:r>
              <a:rPr lang="en-GB" noProof="0" dirty="0" err="1"/>
              <a:t>egestas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 non </a:t>
            </a:r>
            <a:r>
              <a:rPr lang="en-GB" noProof="0" dirty="0" err="1"/>
              <a:t>vel</a:t>
            </a:r>
            <a:r>
              <a:rPr lang="en-GB" noProof="0" dirty="0"/>
              <a:t> eros. In </a:t>
            </a:r>
            <a:r>
              <a:rPr lang="en-GB" noProof="0" dirty="0" err="1"/>
              <a:t>mauris</a:t>
            </a:r>
            <a:r>
              <a:rPr lang="en-GB" noProof="0" dirty="0"/>
              <a:t> magna, </a:t>
            </a:r>
            <a:r>
              <a:rPr lang="en-GB" noProof="0" dirty="0" err="1"/>
              <a:t>dignissim</a:t>
            </a:r>
            <a:r>
              <a:rPr lang="en-GB" noProof="0" dirty="0"/>
              <a:t> non gravida </a:t>
            </a:r>
            <a:r>
              <a:rPr lang="en-GB" noProof="0" dirty="0" err="1"/>
              <a:t>pellentesque</a:t>
            </a:r>
            <a:r>
              <a:rPr lang="en-GB" noProof="0" dirty="0"/>
              <a:t>, </a:t>
            </a:r>
            <a:r>
              <a:rPr lang="en-GB" noProof="0" dirty="0" err="1"/>
              <a:t>vehicula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ex. Duis </a:t>
            </a:r>
            <a:r>
              <a:rPr lang="en-GB" noProof="0" dirty="0" err="1"/>
              <a:t>iaculis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in </a:t>
            </a:r>
            <a:r>
              <a:rPr lang="en-GB" noProof="0" dirty="0" err="1"/>
              <a:t>iaculis</a:t>
            </a:r>
            <a:r>
              <a:rPr lang="en-GB" noProof="0" dirty="0"/>
              <a:t>. Donec maximus </a:t>
            </a:r>
            <a:r>
              <a:rPr lang="en-GB" noProof="0" dirty="0" err="1"/>
              <a:t>nisl</a:t>
            </a:r>
            <a:r>
              <a:rPr lang="en-GB" noProof="0" dirty="0"/>
              <a:t> </a:t>
            </a:r>
            <a:r>
              <a:rPr lang="en-GB" noProof="0" dirty="0" err="1"/>
              <a:t>ullamcorper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tempor</a:t>
            </a:r>
            <a:r>
              <a:rPr lang="en-GB" noProof="0" dirty="0"/>
              <a:t>, et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augue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. Nunc vitae semper magna,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faucibus</a:t>
            </a:r>
            <a:r>
              <a:rPr lang="en-GB" noProof="0" dirty="0"/>
              <a:t> </a:t>
            </a:r>
            <a:r>
              <a:rPr lang="en-GB" noProof="0" dirty="0" err="1"/>
              <a:t>nunc</a:t>
            </a:r>
            <a:r>
              <a:rPr lang="en-GB" noProof="0" dirty="0"/>
              <a:t>. Vestibulum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commodo</a:t>
            </a:r>
            <a:r>
              <a:rPr lang="en-GB" noProof="0" dirty="0"/>
              <a:t> </a:t>
            </a:r>
            <a:r>
              <a:rPr lang="en-GB" noProof="0" dirty="0" err="1"/>
              <a:t>risus</a:t>
            </a:r>
            <a:r>
              <a:rPr lang="en-GB" noProof="0" dirty="0"/>
              <a:t>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B90F7-F616-AB39-3373-0887F2D95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 descr="A string of lights with trees in the background&#10;&#10;Description automatically generated">
            <a:extLst>
              <a:ext uri="{FF2B5EF4-FFF2-40B4-BE49-F238E27FC236}">
                <a16:creationId xmlns:a16="http://schemas.microsoft.com/office/drawing/2014/main" id="{5A03F358-8C6E-5BD1-0F73-828CD79804B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0A3D7-5188-76C0-E51B-3DFA7FAD5DC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39A14C-2AE6-4334-BEB0-F393529E564B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3194AA-89BA-818D-B431-5C263F3999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50405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66FC-9AE0-F931-8774-50125763F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Cream</a:t>
            </a:r>
            <a:br>
              <a:rPr lang="en-GB" noProof="0" dirty="0"/>
            </a:br>
            <a:r>
              <a:rPr lang="en-GB" noProof="0" dirty="0"/>
              <a:t>Text + Space Layouts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A8208-C6A0-1E03-24D9-77D9C6F73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AB1FF-6CC9-4629-B03C-D827322AC6E8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BB7D8-E78A-C98A-1504-7401E5DB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EB7029-E2C7-D882-2F40-239997BC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76456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B67A5-2C03-BF34-EE28-C303FC997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7282712" cy="1507331"/>
          </a:xfrm>
        </p:spPr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B2E9DA0-D00F-8D70-9AA3-FEC5886A83FE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9791F-FD6E-C2D2-D9C0-1DB28311CC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4338" y="2435225"/>
            <a:ext cx="7282713" cy="352742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nisi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aliquam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velit</a:t>
            </a:r>
            <a:r>
              <a:rPr lang="en-GB" noProof="0" dirty="0"/>
              <a:t> in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Cras ac </a:t>
            </a:r>
            <a:r>
              <a:rPr lang="en-GB" noProof="0" dirty="0" err="1"/>
              <a:t>sem</a:t>
            </a:r>
            <a:r>
              <a:rPr lang="en-GB" noProof="0" dirty="0"/>
              <a:t> vitae lorem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accumsan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nisi maximus </a:t>
            </a:r>
            <a:r>
              <a:rPr lang="en-GB" noProof="0" dirty="0" err="1"/>
              <a:t>interdum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Nam </a:t>
            </a:r>
            <a:r>
              <a:rPr lang="en-GB" noProof="0" dirty="0" err="1"/>
              <a:t>aliquam</a:t>
            </a:r>
            <a:r>
              <a:rPr lang="en-GB" noProof="0" dirty="0"/>
              <a:t> ipsum </a:t>
            </a:r>
            <a:r>
              <a:rPr lang="en-GB" noProof="0" dirty="0" err="1"/>
              <a:t>consequat</a:t>
            </a:r>
            <a:r>
              <a:rPr lang="en-GB" noProof="0" dirty="0"/>
              <a:t> </a:t>
            </a:r>
            <a:r>
              <a:rPr lang="en-GB" noProof="0" dirty="0" err="1"/>
              <a:t>metus</a:t>
            </a:r>
            <a:r>
              <a:rPr lang="en-GB" noProof="0" dirty="0"/>
              <a:t> </a:t>
            </a:r>
            <a:r>
              <a:rPr lang="en-GB" noProof="0" dirty="0" err="1"/>
              <a:t>luctus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3A1126-7B4E-0D75-58C2-ED12823A70F0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885C0A90-9217-4CF9-AEBB-2604C9DEF1CE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36267-8099-3904-9937-B11BF9090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727F7-B350-5A23-18C0-150417B569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34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87361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26483-5779-4FDA-5A43-7ECE9569C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6DD7A-5CDB-7E46-F4B4-B6485E82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5220554" cy="1507331"/>
          </a:xfrm>
        </p:spPr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1F301-C545-9D79-B064-93B575F10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" y="2421731"/>
            <a:ext cx="5220555" cy="3529013"/>
          </a:xfrm>
        </p:spPr>
        <p:txBody>
          <a:bodyPr>
            <a:normAutofit fontScale="55000" lnSpcReduction="20000"/>
          </a:bodyPr>
          <a:lstStyle/>
          <a:p>
            <a:r>
              <a:rPr lang="en-GB" b="1" noProof="0" dirty="0"/>
              <a:t>Paragraph Title</a:t>
            </a:r>
          </a:p>
          <a:p>
            <a:r>
              <a:rPr lang="en-GB" noProof="0" dirty="0" err="1"/>
              <a:t>Suspendisse</a:t>
            </a:r>
            <a:r>
              <a:rPr lang="en-GB" noProof="0" dirty="0"/>
              <a:t> </a:t>
            </a:r>
            <a:r>
              <a:rPr lang="en-GB" noProof="0" dirty="0" err="1"/>
              <a:t>pellentesque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congue</a:t>
            </a:r>
            <a:r>
              <a:rPr lang="en-GB" noProof="0" dirty="0"/>
              <a:t>. Aenean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purus</a:t>
            </a:r>
            <a:r>
              <a:rPr lang="en-GB" noProof="0" dirty="0"/>
              <a:t> non </a:t>
            </a:r>
            <a:r>
              <a:rPr lang="en-GB" noProof="0" dirty="0" err="1"/>
              <a:t>nibh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 </a:t>
            </a:r>
            <a:r>
              <a:rPr lang="en-GB" noProof="0" dirty="0" err="1"/>
              <a:t>fringilla</a:t>
            </a:r>
            <a:r>
              <a:rPr lang="en-GB" noProof="0" dirty="0"/>
              <a:t>. Donec </a:t>
            </a:r>
            <a:r>
              <a:rPr lang="en-GB" noProof="0" dirty="0" err="1"/>
              <a:t>facilisis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congue</a:t>
            </a:r>
            <a:r>
              <a:rPr lang="en-GB" noProof="0" dirty="0"/>
              <a:t>. Morbi </a:t>
            </a:r>
            <a:r>
              <a:rPr lang="en-GB" noProof="0" dirty="0" err="1"/>
              <a:t>odio</a:t>
            </a:r>
            <a:r>
              <a:rPr lang="en-GB" noProof="0" dirty="0"/>
              <a:t> ipsum, </a:t>
            </a:r>
            <a:r>
              <a:rPr lang="en-GB" noProof="0" dirty="0" err="1"/>
              <a:t>ultricies</a:t>
            </a:r>
            <a:r>
              <a:rPr lang="en-GB" noProof="0" dirty="0"/>
              <a:t>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diam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, </a:t>
            </a:r>
            <a:r>
              <a:rPr lang="en-GB" noProof="0" dirty="0" err="1"/>
              <a:t>volutpat</a:t>
            </a:r>
            <a:r>
              <a:rPr lang="en-GB" noProof="0" dirty="0"/>
              <a:t> </a:t>
            </a:r>
            <a:r>
              <a:rPr lang="en-GB" noProof="0" dirty="0" err="1"/>
              <a:t>suscipit</a:t>
            </a:r>
            <a:r>
              <a:rPr lang="en-GB" noProof="0" dirty="0"/>
              <a:t> ipsum. Vestibulum </a:t>
            </a:r>
            <a:r>
              <a:rPr lang="en-GB" noProof="0" dirty="0" err="1"/>
              <a:t>ornare</a:t>
            </a:r>
            <a:r>
              <a:rPr lang="en-GB" noProof="0" dirty="0"/>
              <a:t> tempus auctor. Nam </a:t>
            </a:r>
            <a:r>
              <a:rPr lang="en-GB" noProof="0" dirty="0" err="1"/>
              <a:t>scelerisque</a:t>
            </a:r>
            <a:r>
              <a:rPr lang="en-GB" noProof="0" dirty="0"/>
              <a:t> </a:t>
            </a:r>
            <a:r>
              <a:rPr lang="en-GB" noProof="0" dirty="0" err="1"/>
              <a:t>ultrices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, </a:t>
            </a:r>
            <a:r>
              <a:rPr lang="en-GB" noProof="0" dirty="0" err="1"/>
              <a:t>mattis</a:t>
            </a:r>
            <a:r>
              <a:rPr lang="en-GB" noProof="0" dirty="0"/>
              <a:t> </a:t>
            </a:r>
            <a:r>
              <a:rPr lang="en-GB" noProof="0" dirty="0" err="1"/>
              <a:t>efficitur</a:t>
            </a:r>
            <a:r>
              <a:rPr lang="en-GB" noProof="0" dirty="0"/>
              <a:t> </a:t>
            </a:r>
            <a:r>
              <a:rPr lang="en-GB" noProof="0" dirty="0" err="1"/>
              <a:t>quam</a:t>
            </a:r>
            <a:r>
              <a:rPr lang="en-GB" noProof="0" dirty="0"/>
              <a:t> </a:t>
            </a:r>
            <a:r>
              <a:rPr lang="en-GB" noProof="0" dirty="0" err="1"/>
              <a:t>ultrices</a:t>
            </a:r>
            <a:r>
              <a:rPr lang="en-GB" noProof="0" dirty="0"/>
              <a:t> sed. Donec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odio</a:t>
            </a:r>
            <a:r>
              <a:rPr lang="en-GB" noProof="0" dirty="0"/>
              <a:t> </a:t>
            </a:r>
            <a:r>
              <a:rPr lang="en-GB" noProof="0" dirty="0" err="1"/>
              <a:t>viverra</a:t>
            </a:r>
            <a:r>
              <a:rPr lang="en-GB" noProof="0" dirty="0"/>
              <a:t>, auctor </a:t>
            </a:r>
            <a:r>
              <a:rPr lang="en-GB" noProof="0" dirty="0" err="1"/>
              <a:t>enim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, gravida </a:t>
            </a:r>
            <a:r>
              <a:rPr lang="en-GB" noProof="0" dirty="0" err="1"/>
              <a:t>turpis</a:t>
            </a:r>
            <a:r>
              <a:rPr lang="en-GB" noProof="0" dirty="0"/>
              <a:t>. </a:t>
            </a:r>
            <a:r>
              <a:rPr lang="en-GB" noProof="0" dirty="0" err="1"/>
              <a:t>Etiam</a:t>
            </a:r>
            <a:r>
              <a:rPr lang="en-GB" noProof="0" dirty="0"/>
              <a:t> et </a:t>
            </a:r>
            <a:r>
              <a:rPr lang="en-GB" noProof="0" dirty="0" err="1"/>
              <a:t>felis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elementum</a:t>
            </a:r>
            <a:r>
              <a:rPr lang="en-GB" noProof="0" dirty="0"/>
              <a:t>. Maecenas </a:t>
            </a:r>
            <a:r>
              <a:rPr lang="en-GB" noProof="0" dirty="0" err="1"/>
              <a:t>posuere</a:t>
            </a:r>
            <a:r>
              <a:rPr lang="en-GB" noProof="0" dirty="0"/>
              <a:t>, </a:t>
            </a:r>
            <a:r>
              <a:rPr lang="en-GB" noProof="0" dirty="0" err="1"/>
              <a:t>nisl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gravida </a:t>
            </a:r>
            <a:r>
              <a:rPr lang="en-GB" noProof="0" dirty="0" err="1"/>
              <a:t>venenatis</a:t>
            </a:r>
            <a:r>
              <a:rPr lang="en-GB" noProof="0" dirty="0"/>
              <a:t>, eros </a:t>
            </a:r>
            <a:r>
              <a:rPr lang="en-GB" noProof="0" dirty="0" err="1"/>
              <a:t>est</a:t>
            </a:r>
            <a:r>
              <a:rPr lang="en-GB" noProof="0" dirty="0"/>
              <a:t> fermentum </a:t>
            </a:r>
            <a:r>
              <a:rPr lang="en-GB" noProof="0" dirty="0" err="1"/>
              <a:t>justo</a:t>
            </a:r>
            <a:r>
              <a:rPr lang="en-GB" noProof="0" dirty="0"/>
              <a:t>,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rutrum</a:t>
            </a:r>
            <a:r>
              <a:rPr lang="en-GB" noProof="0" dirty="0"/>
              <a:t>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lectus</a:t>
            </a:r>
            <a:r>
              <a:rPr lang="en-GB" noProof="0" dirty="0"/>
              <a:t> </a:t>
            </a:r>
            <a:r>
              <a:rPr lang="en-GB" noProof="0" dirty="0" err="1"/>
              <a:t>quis</a:t>
            </a:r>
            <a:r>
              <a:rPr lang="en-GB" noProof="0" dirty="0"/>
              <a:t> </a:t>
            </a:r>
            <a:r>
              <a:rPr lang="en-GB" noProof="0" dirty="0" err="1"/>
              <a:t>justo</a:t>
            </a:r>
            <a:r>
              <a:rPr lang="en-GB" noProof="0" dirty="0"/>
              <a:t>.</a:t>
            </a:r>
          </a:p>
          <a:p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hendrerit</a:t>
            </a:r>
            <a:r>
              <a:rPr lang="en-GB" noProof="0" dirty="0"/>
              <a:t> non </a:t>
            </a:r>
            <a:r>
              <a:rPr lang="en-GB" noProof="0" dirty="0" err="1"/>
              <a:t>erat</a:t>
            </a:r>
            <a:r>
              <a:rPr lang="en-GB" noProof="0" dirty="0"/>
              <a:t> </a:t>
            </a:r>
            <a:r>
              <a:rPr lang="en-GB" noProof="0" dirty="0" err="1"/>
              <a:t>eu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. Duis a </a:t>
            </a:r>
            <a:r>
              <a:rPr lang="en-GB" noProof="0" dirty="0" err="1"/>
              <a:t>condimentum</a:t>
            </a:r>
            <a:r>
              <a:rPr lang="en-GB" noProof="0" dirty="0"/>
              <a:t> diam. In </a:t>
            </a:r>
            <a:r>
              <a:rPr lang="en-GB" noProof="0" dirty="0" err="1"/>
              <a:t>sagittis</a:t>
            </a:r>
            <a:r>
              <a:rPr lang="en-GB" noProof="0" dirty="0"/>
              <a:t> </a:t>
            </a:r>
            <a:r>
              <a:rPr lang="en-GB" noProof="0" dirty="0" err="1"/>
              <a:t>arcu</a:t>
            </a:r>
            <a:r>
              <a:rPr lang="en-GB" noProof="0" dirty="0"/>
              <a:t> </a:t>
            </a:r>
            <a:r>
              <a:rPr lang="en-GB" noProof="0" dirty="0" err="1"/>
              <a:t>massa</a:t>
            </a:r>
            <a:r>
              <a:rPr lang="en-GB" noProof="0" dirty="0"/>
              <a:t>, non </a:t>
            </a:r>
            <a:r>
              <a:rPr lang="en-GB" noProof="0" dirty="0" err="1"/>
              <a:t>consectetur</a:t>
            </a:r>
            <a:r>
              <a:rPr lang="en-GB" noProof="0" dirty="0"/>
              <a:t> eros </a:t>
            </a:r>
            <a:r>
              <a:rPr lang="en-GB" noProof="0" dirty="0" err="1"/>
              <a:t>laoreet</a:t>
            </a:r>
            <a:r>
              <a:rPr lang="en-GB" noProof="0" dirty="0"/>
              <a:t> a. </a:t>
            </a:r>
            <a:r>
              <a:rPr lang="en-GB" noProof="0" dirty="0" err="1"/>
              <a:t>Nulla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r>
              <a:rPr lang="en-GB" noProof="0" dirty="0"/>
              <a:t> lorem a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aliquet</a:t>
            </a:r>
            <a:r>
              <a:rPr lang="en-GB" noProof="0" dirty="0"/>
              <a:t> convallis. Sed at </a:t>
            </a:r>
            <a:r>
              <a:rPr lang="en-GB" noProof="0" dirty="0" err="1"/>
              <a:t>dolor</a:t>
            </a:r>
            <a:r>
              <a:rPr lang="en-GB" noProof="0" dirty="0"/>
              <a:t> id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eleifend</a:t>
            </a:r>
            <a:r>
              <a:rPr lang="en-GB" noProof="0" dirty="0"/>
              <a:t> pulvinar id et </a:t>
            </a:r>
            <a:r>
              <a:rPr lang="en-GB" noProof="0" dirty="0" err="1"/>
              <a:t>odio</a:t>
            </a:r>
            <a:r>
              <a:rPr lang="en-GB" noProof="0" dirty="0"/>
              <a:t>. Donec </a:t>
            </a:r>
            <a:r>
              <a:rPr lang="en-GB" noProof="0" dirty="0" err="1"/>
              <a:t>dapibus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est</a:t>
            </a:r>
            <a:r>
              <a:rPr lang="en-GB" noProof="0" dirty="0"/>
              <a:t>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interdum</a:t>
            </a:r>
            <a:r>
              <a:rPr lang="en-GB" noProof="0" dirty="0"/>
              <a:t>. </a:t>
            </a:r>
            <a:r>
              <a:rPr lang="en-GB" noProof="0" dirty="0" err="1"/>
              <a:t>Pellentesque</a:t>
            </a:r>
            <a:r>
              <a:rPr lang="en-GB" noProof="0" dirty="0"/>
              <a:t> </a:t>
            </a:r>
            <a:r>
              <a:rPr lang="en-GB" noProof="0" dirty="0" err="1"/>
              <a:t>egestas</a:t>
            </a:r>
            <a:r>
              <a:rPr lang="en-GB" noProof="0" dirty="0"/>
              <a:t> </a:t>
            </a:r>
            <a:r>
              <a:rPr lang="en-GB" noProof="0" dirty="0" err="1"/>
              <a:t>neque</a:t>
            </a:r>
            <a:r>
              <a:rPr lang="en-GB" noProof="0" dirty="0"/>
              <a:t> ac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rutrum</a:t>
            </a:r>
            <a:r>
              <a:rPr lang="en-GB" noProof="0" dirty="0"/>
              <a:t>. </a:t>
            </a:r>
            <a:r>
              <a:rPr lang="en-GB" noProof="0" dirty="0" err="1"/>
              <a:t>Fusce</a:t>
            </a:r>
            <a:r>
              <a:rPr lang="en-GB" noProof="0" dirty="0"/>
              <a:t> </a:t>
            </a:r>
            <a:r>
              <a:rPr lang="en-GB" noProof="0" dirty="0" err="1"/>
              <a:t>lectus</a:t>
            </a:r>
            <a:r>
              <a:rPr lang="en-GB" noProof="0" dirty="0"/>
              <a:t> ex,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commodo</a:t>
            </a:r>
            <a:r>
              <a:rPr lang="en-GB" noProof="0" dirty="0"/>
              <a:t> et, </a:t>
            </a:r>
            <a:r>
              <a:rPr lang="en-GB" noProof="0" dirty="0" err="1"/>
              <a:t>lobortis</a:t>
            </a:r>
            <a:r>
              <a:rPr lang="en-GB" noProof="0" dirty="0"/>
              <a:t> at </a:t>
            </a:r>
            <a:r>
              <a:rPr lang="en-GB" noProof="0" dirty="0" err="1"/>
              <a:t>erat</a:t>
            </a:r>
            <a:r>
              <a:rPr lang="en-GB" noProof="0" dirty="0"/>
              <a:t>. </a:t>
            </a:r>
            <a:r>
              <a:rPr lang="en-GB" noProof="0" dirty="0" err="1"/>
              <a:t>Praesent</a:t>
            </a:r>
            <a:r>
              <a:rPr lang="en-GB" noProof="0" dirty="0"/>
              <a:t> in </a:t>
            </a:r>
            <a:r>
              <a:rPr lang="en-GB" noProof="0" dirty="0" err="1"/>
              <a:t>lectus</a:t>
            </a:r>
            <a:r>
              <a:rPr lang="en-GB" noProof="0" dirty="0"/>
              <a:t> ex. Sed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felis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</a:t>
            </a:r>
            <a:r>
              <a:rPr lang="en-GB" noProof="0" dirty="0" err="1"/>
              <a:t>tincidunt</a:t>
            </a:r>
            <a:r>
              <a:rPr lang="en-GB" noProof="0" dirty="0"/>
              <a:t> </a:t>
            </a:r>
            <a:r>
              <a:rPr lang="en-GB" noProof="0" dirty="0" err="1"/>
              <a:t>lobortis</a:t>
            </a:r>
            <a:r>
              <a:rPr lang="en-GB" noProof="0" dirty="0"/>
              <a:t>.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EE691BB-7FC7-E372-0A22-3091EFFF8189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B5D5C874-BE17-4318-9930-6B5697A7C7B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67AFD-D92C-91F4-BD51-10AF0819668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FF499A4-0C45-5FB2-737E-ED28D3F8C82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35</a:t>
            </a:fld>
            <a:endParaRPr lang="en-GB" noProof="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6F83D3CF-6288-9638-F036-1AD6EAD4E422}"/>
              </a:ext>
            </a:extLst>
          </p:cNvPr>
          <p:cNvSpPr/>
          <p:nvPr/>
        </p:nvSpPr>
        <p:spPr>
          <a:xfrm flipV="1">
            <a:off x="8986949" y="2337370"/>
            <a:ext cx="1261391" cy="1261391"/>
          </a:xfrm>
          <a:prstGeom prst="arc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B5F2CE-B30D-A290-BE9D-B602D503F7FF}"/>
              </a:ext>
            </a:extLst>
          </p:cNvPr>
          <p:cNvSpPr/>
          <p:nvPr/>
        </p:nvSpPr>
        <p:spPr>
          <a:xfrm>
            <a:off x="9506552" y="3509465"/>
            <a:ext cx="178593" cy="17859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B4D458C-BA00-0526-FE7D-56654CA5ED6F}"/>
              </a:ext>
            </a:extLst>
          </p:cNvPr>
          <p:cNvSpPr>
            <a:spLocks noChangeAspect="1"/>
          </p:cNvSpPr>
          <p:nvPr/>
        </p:nvSpPr>
        <p:spPr>
          <a:xfrm>
            <a:off x="7149634" y="2374863"/>
            <a:ext cx="2447802" cy="2447802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noProof="0" dirty="0">
                <a:solidFill>
                  <a:schemeClr val="tx1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Platform Review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21C86D-A16C-0270-FEA5-CEC6D6F70641}"/>
              </a:ext>
            </a:extLst>
          </p:cNvPr>
          <p:cNvSpPr>
            <a:spLocks noChangeAspect="1"/>
          </p:cNvSpPr>
          <p:nvPr/>
        </p:nvSpPr>
        <p:spPr>
          <a:xfrm>
            <a:off x="9617644" y="1706674"/>
            <a:ext cx="1261391" cy="1261391"/>
          </a:xfrm>
          <a:prstGeom prst="ellipse">
            <a:avLst/>
          </a:prstGeom>
          <a:noFill/>
          <a:ln w="9525" cap="rnd">
            <a:solidFill>
              <a:schemeClr val="tx1"/>
            </a:solidFill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noProof="0" dirty="0">
                <a:solidFill>
                  <a:schemeClr val="tx1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Design System</a:t>
            </a:r>
          </a:p>
        </p:txBody>
      </p:sp>
    </p:spTree>
    <p:extLst>
      <p:ext uri="{BB962C8B-B14F-4D97-AF65-F5344CB8AC3E}">
        <p14:creationId xmlns:p14="http://schemas.microsoft.com/office/powerpoint/2010/main" val="681702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4F542-928E-3D1D-17CF-D24BB764A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D823D420-B493-EB9E-834E-E4F6CAA3C4E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610" y="230980"/>
            <a:ext cx="4687052" cy="31247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E78B57-3B47-30F1-8F43-12255C1E4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06522"/>
            <a:ext cx="3245901" cy="1507331"/>
          </a:xfrm>
        </p:spPr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21457-2F4E-005D-DF79-EA088757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8" y="2421731"/>
            <a:ext cx="3245902" cy="3529013"/>
          </a:xfrm>
        </p:spPr>
        <p:txBody>
          <a:bodyPr>
            <a:normAutofit fontScale="70000" lnSpcReduction="20000"/>
          </a:bodyPr>
          <a:lstStyle/>
          <a:p>
            <a:pPr lvl="1">
              <a:lnSpc>
                <a:spcPct val="17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nisi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aliquam</a:t>
            </a:r>
            <a:r>
              <a:rPr lang="en-GB" noProof="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velit</a:t>
            </a:r>
            <a:r>
              <a:rPr lang="en-GB" noProof="0" dirty="0"/>
              <a:t> in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Cras ac </a:t>
            </a:r>
            <a:r>
              <a:rPr lang="en-GB" noProof="0" dirty="0" err="1"/>
              <a:t>sem</a:t>
            </a:r>
            <a:r>
              <a:rPr lang="en-GB" noProof="0" dirty="0"/>
              <a:t> vitae lorem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accumsan</a:t>
            </a:r>
            <a:r>
              <a:rPr lang="en-GB" noProof="0" dirty="0"/>
              <a:t>.</a:t>
            </a:r>
          </a:p>
          <a:p>
            <a:pPr lvl="1">
              <a:lnSpc>
                <a:spcPct val="17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nisi maximus </a:t>
            </a:r>
            <a:r>
              <a:rPr lang="en-GB" noProof="0" dirty="0" err="1"/>
              <a:t>interdum</a:t>
            </a:r>
            <a:r>
              <a:rPr lang="en-GB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23817-F088-35D6-A07E-DEC38936A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75DDAA9-A29B-71B7-C193-94C42ACE63A3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0195A-C311-0513-44E0-95268F3068A2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0901A048-EA1B-40CA-B6E9-E24A82214C70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0AD9DC-09B1-B382-0728-C2A6D3E8611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36</a:t>
            </a:fld>
            <a:endParaRPr lang="en-GB" noProof="0" dirty="0"/>
          </a:p>
        </p:txBody>
      </p:sp>
      <p:pic>
        <p:nvPicPr>
          <p:cNvPr id="6" name="Picture 5" descr="A person holding a computer&#10;&#10;Description automatically generated">
            <a:extLst>
              <a:ext uri="{FF2B5EF4-FFF2-40B4-BE49-F238E27FC236}">
                <a16:creationId xmlns:a16="http://schemas.microsoft.com/office/drawing/2014/main" id="{7CDD8E6D-C1A9-C547-2B45-3DD8876D2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14" r="19288" b="3672"/>
          <a:stretch/>
        </p:blipFill>
        <p:spPr>
          <a:xfrm>
            <a:off x="8124825" y="2000569"/>
            <a:ext cx="3652836" cy="394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591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F7612-324F-7F86-0C92-E4424D54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1AF4C-6F39-29D5-52AC-B36A7F9A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9C579-8CD8-DC40-3C10-34EEFA09A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noProof="0" dirty="0" err="1"/>
              <a:t>Suspendisse</a:t>
            </a:r>
            <a:r>
              <a:rPr lang="en-GB" sz="1200" noProof="0" dirty="0"/>
              <a:t>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sit </a:t>
            </a:r>
            <a:r>
              <a:rPr lang="en-GB" sz="1200" noProof="0" dirty="0" err="1"/>
              <a:t>amet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Aenean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non </a:t>
            </a:r>
            <a:r>
              <a:rPr lang="en-GB" sz="1200" noProof="0" dirty="0" err="1"/>
              <a:t>nibh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</a:t>
            </a:r>
            <a:r>
              <a:rPr lang="en-GB" sz="1200" noProof="0" dirty="0" err="1"/>
              <a:t>fringilla</a:t>
            </a:r>
            <a:r>
              <a:rPr lang="en-GB" sz="1200" noProof="0" dirty="0"/>
              <a:t>. Donec </a:t>
            </a:r>
            <a:r>
              <a:rPr lang="en-GB" sz="1200" noProof="0" dirty="0" err="1"/>
              <a:t>facilisis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Morbi </a:t>
            </a:r>
            <a:r>
              <a:rPr lang="en-GB" sz="1200" noProof="0" dirty="0" err="1"/>
              <a:t>odio</a:t>
            </a:r>
            <a:r>
              <a:rPr lang="en-GB" sz="1200" noProof="0" dirty="0"/>
              <a:t> ipsum, </a:t>
            </a:r>
            <a:r>
              <a:rPr lang="en-GB" sz="1200" noProof="0" dirty="0" err="1"/>
              <a:t>ultricies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 </a:t>
            </a:r>
            <a:r>
              <a:rPr lang="en-GB" sz="1200" noProof="0" dirty="0" err="1"/>
              <a:t>diam</a:t>
            </a:r>
            <a:r>
              <a:rPr lang="en-GB" sz="1200" noProof="0" dirty="0"/>
              <a:t> </a:t>
            </a:r>
            <a:r>
              <a:rPr lang="en-GB" sz="1200" noProof="0" dirty="0" err="1"/>
              <a:t>ut</a:t>
            </a:r>
            <a:r>
              <a:rPr lang="en-GB" sz="1200" noProof="0" dirty="0"/>
              <a:t>, </a:t>
            </a:r>
            <a:r>
              <a:rPr lang="en-GB" sz="1200" noProof="0" dirty="0" err="1"/>
              <a:t>volutpat</a:t>
            </a:r>
            <a:r>
              <a:rPr lang="en-GB" sz="1200" noProof="0" dirty="0"/>
              <a:t> </a:t>
            </a:r>
            <a:r>
              <a:rPr lang="en-GB" sz="1200" noProof="0" dirty="0" err="1"/>
              <a:t>suscipit</a:t>
            </a:r>
            <a:r>
              <a:rPr lang="en-GB" sz="1200" noProof="0" dirty="0"/>
              <a:t> ipsum. Vestibulum </a:t>
            </a:r>
            <a:r>
              <a:rPr lang="en-GB" sz="1200" noProof="0" dirty="0" err="1"/>
              <a:t>ornare</a:t>
            </a:r>
            <a:r>
              <a:rPr lang="en-GB" sz="1200" noProof="0" dirty="0"/>
              <a:t> tempus auctor. Nam </a:t>
            </a:r>
            <a:r>
              <a:rPr lang="en-GB" sz="1200" noProof="0" dirty="0" err="1"/>
              <a:t>scelerisque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</a:t>
            </a:r>
            <a:r>
              <a:rPr lang="en-GB" sz="1200" noProof="0" dirty="0" err="1"/>
              <a:t>lacus</a:t>
            </a:r>
            <a:r>
              <a:rPr lang="en-GB" sz="1200" noProof="0" dirty="0"/>
              <a:t>, </a:t>
            </a:r>
            <a:r>
              <a:rPr lang="en-GB" sz="1200" noProof="0" dirty="0" err="1"/>
              <a:t>mattis</a:t>
            </a:r>
            <a:r>
              <a:rPr lang="en-GB" sz="1200" noProof="0" dirty="0"/>
              <a:t> </a:t>
            </a:r>
            <a:r>
              <a:rPr lang="en-GB" sz="1200" noProof="0" dirty="0" err="1"/>
              <a:t>efficitur</a:t>
            </a:r>
            <a:r>
              <a:rPr lang="en-GB" sz="1200" noProof="0" dirty="0"/>
              <a:t> </a:t>
            </a:r>
            <a:r>
              <a:rPr lang="en-GB" sz="1200" noProof="0" dirty="0" err="1"/>
              <a:t>quam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sed. Donec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odio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, auctor </a:t>
            </a:r>
            <a:r>
              <a:rPr lang="en-GB" sz="1200" noProof="0" dirty="0" err="1"/>
              <a:t>enim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, gravida </a:t>
            </a:r>
            <a:r>
              <a:rPr lang="en-GB" sz="1200" noProof="0" dirty="0" err="1"/>
              <a:t>turpis</a:t>
            </a:r>
            <a:r>
              <a:rPr lang="en-GB" sz="1200" noProof="0" dirty="0"/>
              <a:t>. </a:t>
            </a:r>
            <a:r>
              <a:rPr lang="en-GB" sz="1200" noProof="0" dirty="0" err="1"/>
              <a:t>Etiam</a:t>
            </a:r>
            <a:r>
              <a:rPr lang="en-GB" sz="1200" noProof="0" dirty="0"/>
              <a:t> et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</a:t>
            </a:r>
            <a:r>
              <a:rPr lang="en-GB" sz="1200" noProof="0" dirty="0" err="1"/>
              <a:t>elementum</a:t>
            </a:r>
            <a:r>
              <a:rPr lang="en-GB" sz="1200" noProof="0" dirty="0"/>
              <a:t>. Maecenas </a:t>
            </a:r>
            <a:r>
              <a:rPr lang="en-GB" sz="1200" noProof="0" dirty="0" err="1"/>
              <a:t>posuere</a:t>
            </a:r>
            <a:r>
              <a:rPr lang="en-GB" sz="1200" noProof="0" dirty="0"/>
              <a:t>, </a:t>
            </a:r>
            <a:r>
              <a:rPr lang="en-GB" sz="1200" noProof="0" dirty="0" err="1"/>
              <a:t>nisl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gravida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, eros </a:t>
            </a:r>
            <a:r>
              <a:rPr lang="en-GB" sz="1200" noProof="0" dirty="0" err="1"/>
              <a:t>est</a:t>
            </a:r>
            <a:r>
              <a:rPr lang="en-GB" sz="1200" noProof="0" dirty="0"/>
              <a:t> fermentum </a:t>
            </a:r>
            <a:r>
              <a:rPr lang="en-GB" sz="1200" noProof="0" dirty="0" err="1"/>
              <a:t>justo</a:t>
            </a:r>
            <a:r>
              <a:rPr lang="en-GB" sz="1200" noProof="0" dirty="0"/>
              <a:t>,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justo</a:t>
            </a:r>
            <a:r>
              <a:rPr lang="en-GB" sz="1200" noProof="0" dirty="0"/>
              <a:t>.</a:t>
            </a:r>
          </a:p>
          <a:p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hendrerit</a:t>
            </a:r>
            <a:r>
              <a:rPr lang="en-GB" sz="1200" noProof="0" dirty="0"/>
              <a:t> non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. Duis a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diam. In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massa</a:t>
            </a:r>
            <a:r>
              <a:rPr lang="en-GB" sz="1200" noProof="0" dirty="0"/>
              <a:t>, non </a:t>
            </a:r>
            <a:r>
              <a:rPr lang="en-GB" sz="1200" noProof="0" dirty="0" err="1"/>
              <a:t>consectetur</a:t>
            </a:r>
            <a:r>
              <a:rPr lang="en-GB" sz="1200" noProof="0" dirty="0"/>
              <a:t> eros </a:t>
            </a:r>
            <a:r>
              <a:rPr lang="en-GB" sz="1200" noProof="0" dirty="0" err="1"/>
              <a:t>laoreet</a:t>
            </a:r>
            <a:r>
              <a:rPr lang="en-GB" sz="1200" noProof="0" dirty="0"/>
              <a:t> a. </a:t>
            </a:r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finibus</a:t>
            </a:r>
            <a:r>
              <a:rPr lang="en-GB" sz="1200" noProof="0" dirty="0"/>
              <a:t> lorem a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aliquet</a:t>
            </a:r>
            <a:r>
              <a:rPr lang="en-GB" sz="1200" noProof="0" dirty="0"/>
              <a:t> convallis. Sed at </a:t>
            </a:r>
            <a:r>
              <a:rPr lang="en-GB" sz="1200" noProof="0" dirty="0" err="1"/>
              <a:t>dolor</a:t>
            </a:r>
            <a:r>
              <a:rPr lang="en-GB" sz="1200" noProof="0" dirty="0"/>
              <a:t> id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eleifend</a:t>
            </a:r>
            <a:r>
              <a:rPr lang="en-GB" sz="1200" noProof="0" dirty="0"/>
              <a:t> pulvinar id et </a:t>
            </a:r>
            <a:r>
              <a:rPr lang="en-GB" sz="1200" noProof="0" dirty="0" err="1"/>
              <a:t>odio</a:t>
            </a:r>
            <a:r>
              <a:rPr lang="en-GB" sz="1200" noProof="0" dirty="0"/>
              <a:t>. Donec </a:t>
            </a:r>
            <a:r>
              <a:rPr lang="en-GB" sz="1200" noProof="0" dirty="0" err="1"/>
              <a:t>dapibus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interdum</a:t>
            </a:r>
            <a:r>
              <a:rPr lang="en-GB" sz="1200" noProof="0" dirty="0"/>
              <a:t>.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</a:t>
            </a:r>
            <a:r>
              <a:rPr lang="en-GB" sz="1200" noProof="0" dirty="0" err="1"/>
              <a:t>egestas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 ac </a:t>
            </a:r>
            <a:r>
              <a:rPr lang="en-GB" sz="1200" noProof="0" dirty="0" err="1"/>
              <a:t>tellus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. </a:t>
            </a:r>
            <a:r>
              <a:rPr lang="en-GB" sz="1200" noProof="0" dirty="0" err="1"/>
              <a:t>Fusce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ex, </a:t>
            </a:r>
            <a:r>
              <a:rPr lang="en-GB" sz="1200" noProof="0" dirty="0" err="1"/>
              <a:t>congue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commodo</a:t>
            </a:r>
            <a:r>
              <a:rPr lang="en-GB" sz="1200" noProof="0" dirty="0"/>
              <a:t> et,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at </a:t>
            </a:r>
            <a:r>
              <a:rPr lang="en-GB" sz="1200" noProof="0" dirty="0" err="1"/>
              <a:t>erat</a:t>
            </a:r>
            <a:r>
              <a:rPr lang="en-GB" sz="1200" noProof="0" dirty="0"/>
              <a:t>. </a:t>
            </a:r>
            <a:r>
              <a:rPr lang="en-GB" sz="1200" noProof="0" dirty="0" err="1"/>
              <a:t>Praesent</a:t>
            </a:r>
            <a:r>
              <a:rPr lang="en-GB" sz="1200" noProof="0" dirty="0"/>
              <a:t> in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ex. Sed </a:t>
            </a:r>
            <a:r>
              <a:rPr lang="en-GB" sz="1200" noProof="0" dirty="0" err="1"/>
              <a:t>blandit</a:t>
            </a:r>
            <a:r>
              <a:rPr lang="en-GB" sz="1200" noProof="0" dirty="0"/>
              <a:t>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44861-06AC-45E2-50A7-26D7A888756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0A18F-A8D1-A9C2-312C-D10D3728C92F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96A4E3DA-E8DA-4677-A97C-5D027A0036E1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4E9E47-DD67-804C-A3CC-F65A146C9A2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37</a:t>
            </a:fld>
            <a:endParaRPr lang="en-GB" noProof="0" dirty="0"/>
          </a:p>
        </p:txBody>
      </p:sp>
      <p:pic>
        <p:nvPicPr>
          <p:cNvPr id="15" name="Picture 14" descr="A person holding a computer&#10;&#10;Description automatically generated">
            <a:extLst>
              <a:ext uri="{FF2B5EF4-FFF2-40B4-BE49-F238E27FC236}">
                <a16:creationId xmlns:a16="http://schemas.microsoft.com/office/drawing/2014/main" id="{380B11B6-7B82-8F16-8518-AE6353FC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81" r="8434"/>
          <a:stretch/>
        </p:blipFill>
        <p:spPr>
          <a:xfrm>
            <a:off x="7816653" y="3338493"/>
            <a:ext cx="3196788" cy="2612251"/>
          </a:xfrm>
          <a:prstGeom prst="rect">
            <a:avLst/>
          </a:prstGeom>
        </p:spPr>
      </p:pic>
      <p:pic>
        <p:nvPicPr>
          <p:cNvPr id="17" name="Picture 16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A4C14A5E-E6A1-92E7-D130-0B44D542673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403" y="1168002"/>
            <a:ext cx="3527259" cy="235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685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A2109D-BC64-5371-3434-A9AF44D062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Cream</a:t>
            </a:r>
            <a:br>
              <a:rPr lang="en-US" dirty="0"/>
            </a:br>
            <a:r>
              <a:rPr lang="en-US" dirty="0"/>
              <a:t>Table + Highlights Layouts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D220C-4AEC-63F6-FFDC-BC3D3185A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1A266-1C1B-413E-8E17-995DC45F3D23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3A34D-1025-2C9C-91CD-662C7E0AB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4A2BC-AE25-E8B6-ED65-C03812AB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4980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87A79-5475-44B2-BFB7-2B3100C12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E290A-388F-B7D9-AED3-F2CC5AD86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11354875" cy="1507331"/>
          </a:xfrm>
        </p:spPr>
        <p:txBody>
          <a:bodyPr/>
          <a:lstStyle/>
          <a:p>
            <a:r>
              <a:rPr lang="en-GB" noProof="0" dirty="0"/>
              <a:t>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0CB91-3558-8E84-30DA-7EC87511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B21CF56D-0D17-4A6A-975B-DFBEF7AA16CB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BFC581-CD02-10A7-7C7E-FAC546C4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E1F4-6D01-E971-B836-42A49DD06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39</a:t>
            </a:fld>
            <a:endParaRPr lang="en-GB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5B61D8-C34B-5E5C-86CC-257C2A1BCC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535713"/>
              </p:ext>
            </p:extLst>
          </p:nvPr>
        </p:nvGraphicFramePr>
        <p:xfrm>
          <a:off x="414336" y="2393608"/>
          <a:ext cx="11354874" cy="292318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892479">
                  <a:extLst>
                    <a:ext uri="{9D8B030D-6E8A-4147-A177-3AD203B41FA5}">
                      <a16:colId xmlns:a16="http://schemas.microsoft.com/office/drawing/2014/main" val="4202974584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104094141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401176596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17700490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617407271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810911920"/>
                    </a:ext>
                  </a:extLst>
                </a:gridCol>
              </a:tblGrid>
              <a:tr h="730797">
                <a:tc>
                  <a:txBody>
                    <a:bodyPr/>
                    <a:lstStyle/>
                    <a:p>
                      <a:endParaRPr lang="en-GB" sz="1400" b="1" i="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254357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Row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81160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Row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78349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Row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78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911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C12B8-7E3A-60D9-8088-40F4654DE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AEA1-9732-325B-5CAC-27D0DB2D2B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- Light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A990238-B38B-4CC3-7669-05F0FC0E4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240D2-F14B-4E3F-8D0D-A40C4AA1E68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72D08-F292-0109-F468-70E50179E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699D927A-8193-990E-758F-E31782E8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32491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E11F-1B22-1AEF-AD58-9D5EA9126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11354875" cy="1507331"/>
          </a:xfrm>
        </p:spPr>
        <p:txBody>
          <a:bodyPr/>
          <a:lstStyle/>
          <a:p>
            <a:r>
              <a:rPr lang="en-GB" noProof="0" dirty="0"/>
              <a:t>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3A3707-0B17-1440-2B2B-F594D95192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EE4F6B0D-C74E-450F-8D55-8801626AE061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572D66-5ABB-EB7E-394A-B7587701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8DD21-9280-3BA8-D565-47489FEE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40</a:t>
            </a:fld>
            <a:endParaRPr lang="en-GB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709B50-D746-2A10-2CF5-BC87714897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783231"/>
              </p:ext>
            </p:extLst>
          </p:nvPr>
        </p:nvGraphicFramePr>
        <p:xfrm>
          <a:off x="414336" y="2393608"/>
          <a:ext cx="11354874" cy="2923188"/>
        </p:xfrm>
        <a:graphic>
          <a:graphicData uri="http://schemas.openxmlformats.org/drawingml/2006/table">
            <a:tbl>
              <a:tblPr firstRow="1">
                <a:tableStyleId>{7E9639D4-E3E2-4D34-9284-5A2195B3D0D7}</a:tableStyleId>
              </a:tblPr>
              <a:tblGrid>
                <a:gridCol w="1892479">
                  <a:extLst>
                    <a:ext uri="{9D8B030D-6E8A-4147-A177-3AD203B41FA5}">
                      <a16:colId xmlns:a16="http://schemas.microsoft.com/office/drawing/2014/main" val="4202974584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104094141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401176596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17700490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617407271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810911920"/>
                    </a:ext>
                  </a:extLst>
                </a:gridCol>
              </a:tblGrid>
              <a:tr h="730797"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Column Title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7254357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981160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78349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578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128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AEE5018-6F14-6C1C-3A0F-DA3BBDE81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Table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902E04-EC10-0C1F-3F68-47BFFA3A5E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3154043"/>
              </p:ext>
            </p:extLst>
          </p:nvPr>
        </p:nvGraphicFramePr>
        <p:xfrm>
          <a:off x="414338" y="2420938"/>
          <a:ext cx="11355384" cy="2281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2564">
                  <a:extLst>
                    <a:ext uri="{9D8B030D-6E8A-4147-A177-3AD203B41FA5}">
                      <a16:colId xmlns:a16="http://schemas.microsoft.com/office/drawing/2014/main" val="4139080828"/>
                    </a:ext>
                  </a:extLst>
                </a:gridCol>
                <a:gridCol w="1892564">
                  <a:extLst>
                    <a:ext uri="{9D8B030D-6E8A-4147-A177-3AD203B41FA5}">
                      <a16:colId xmlns:a16="http://schemas.microsoft.com/office/drawing/2014/main" val="2866117739"/>
                    </a:ext>
                  </a:extLst>
                </a:gridCol>
                <a:gridCol w="1892564">
                  <a:extLst>
                    <a:ext uri="{9D8B030D-6E8A-4147-A177-3AD203B41FA5}">
                      <a16:colId xmlns:a16="http://schemas.microsoft.com/office/drawing/2014/main" val="1428128241"/>
                    </a:ext>
                  </a:extLst>
                </a:gridCol>
                <a:gridCol w="1892564">
                  <a:extLst>
                    <a:ext uri="{9D8B030D-6E8A-4147-A177-3AD203B41FA5}">
                      <a16:colId xmlns:a16="http://schemas.microsoft.com/office/drawing/2014/main" val="182314101"/>
                    </a:ext>
                  </a:extLst>
                </a:gridCol>
                <a:gridCol w="1892564">
                  <a:extLst>
                    <a:ext uri="{9D8B030D-6E8A-4147-A177-3AD203B41FA5}">
                      <a16:colId xmlns:a16="http://schemas.microsoft.com/office/drawing/2014/main" val="387209273"/>
                    </a:ext>
                  </a:extLst>
                </a:gridCol>
                <a:gridCol w="1892564">
                  <a:extLst>
                    <a:ext uri="{9D8B030D-6E8A-4147-A177-3AD203B41FA5}">
                      <a16:colId xmlns:a16="http://schemas.microsoft.com/office/drawing/2014/main" val="3113081473"/>
                    </a:ext>
                  </a:extLst>
                </a:gridCol>
              </a:tblGrid>
              <a:tr h="2972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noProof="0" dirty="0">
                          <a:latin typeface="+mn-lt"/>
                          <a:cs typeface="TWK Everett" panose="020B0204000000000000" pitchFamily="34" charset="77"/>
                        </a:rPr>
                        <a:t>Column title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0245"/>
                  </a:ext>
                </a:extLst>
              </a:tr>
              <a:tr h="648768"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1186241"/>
                  </a:ext>
                </a:extLst>
              </a:tr>
              <a:tr h="648768"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6823875"/>
                  </a:ext>
                </a:extLst>
              </a:tr>
              <a:tr h="648768"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b="0" i="0" noProof="0" dirty="0">
                          <a:latin typeface="+mn-lt"/>
                          <a:cs typeface="TWK Everett Light" panose="020B0204000000000000" pitchFamily="34" charset="77"/>
                        </a:rPr>
                        <a:t>Cell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618200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9ADABB-8D85-2E58-C4C5-367ECE8BD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6CE2A-47FB-4EB6-B10C-1299ECFEB71B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2946F-C01C-9943-130B-9D4B9B554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6D00E-1FAD-AFC8-0D45-AF2BFE6CC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41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7137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E21D4-C75B-0E19-E570-29B9F307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161F4-6D2D-956D-548A-133BD6591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11354875" cy="1507331"/>
          </a:xfrm>
        </p:spPr>
        <p:txBody>
          <a:bodyPr/>
          <a:lstStyle/>
          <a:p>
            <a:r>
              <a:rPr lang="en-GB" noProof="0" dirty="0"/>
              <a:t>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32BE2-8082-B1DB-86FB-516D37D1A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0301F44B-512C-45AF-A7D9-47E930D82695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ADD44-FA4F-FC8F-EEEF-A8AC03FDC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984C2-772D-9020-7386-7F9F759A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42</a:t>
            </a:fld>
            <a:endParaRPr lang="en-GB" noProof="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F1DF24-A912-2565-6B21-3FED731B33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6944"/>
              </p:ext>
            </p:extLst>
          </p:nvPr>
        </p:nvGraphicFramePr>
        <p:xfrm>
          <a:off x="414336" y="2393608"/>
          <a:ext cx="11354874" cy="29231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92479">
                  <a:extLst>
                    <a:ext uri="{9D8B030D-6E8A-4147-A177-3AD203B41FA5}">
                      <a16:colId xmlns:a16="http://schemas.microsoft.com/office/drawing/2014/main" val="4202974584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104094141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401176596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177004909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617407271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810911920"/>
                    </a:ext>
                  </a:extLst>
                </a:gridCol>
              </a:tblGrid>
              <a:tr h="730797">
                <a:tc>
                  <a:txBody>
                    <a:bodyPr/>
                    <a:lstStyle/>
                    <a:p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Column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Column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Column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Column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Column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+mn-l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7254357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Row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TWK Everett" panose="020B0204000000000000" pitchFamily="34" charset="77"/>
                        <a:cs typeface="TWK Everet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981160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Row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TWK Everett" panose="020B0204000000000000" pitchFamily="34" charset="77"/>
                        <a:cs typeface="TWK Everet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178349"/>
                  </a:ext>
                </a:extLst>
              </a:tr>
              <a:tr h="7307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noProof="0" dirty="0">
                          <a:solidFill>
                            <a:schemeClr val="bg2"/>
                          </a:solidFill>
                        </a:rPr>
                        <a:t>Row Title</a:t>
                      </a:r>
                      <a:endParaRPr lang="en-GB" sz="1400" b="1" i="0" noProof="0" dirty="0">
                        <a:solidFill>
                          <a:schemeClr val="bg2"/>
                        </a:solidFill>
                        <a:latin typeface="TWK Everett" panose="020B0204000000000000" pitchFamily="34" charset="77"/>
                        <a:cs typeface="TWK Everet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noProof="0" dirty="0"/>
                        <a:t>Cell</a:t>
                      </a:r>
                      <a:endParaRPr lang="en-GB" sz="1400" b="0" i="0" noProof="0" dirty="0">
                        <a:latin typeface="TWK Everett Light" panose="020B0204000000000000" pitchFamily="34" charset="77"/>
                        <a:cs typeface="TWK Everett Light" panose="020B0204000000000000" pitchFamily="34" charset="7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5782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007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ACFA0-93AD-C8C7-CE58-99C0A930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Project Highlights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3A3AD08-AD90-2C3C-C0A3-8D415C820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2EF205-1CF0-A544-CCF9-B8F09F08CE4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A32252-3700-D033-9C47-4ECC8D3AFCD6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BA67952-C1CF-A201-6DB5-8DD7C56630AF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8A6B3C-080F-2896-8C71-F92E9597E608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BE0D21-3D5D-093D-1392-D0E15924ED87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9AD972-BC91-0C87-DD58-1CE03791EE1E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ECC594D-C906-FBD4-6FE7-6A0F8C5CD6F9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138E272-73C5-42B1-91F8-954124C6667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20F7247-A6AE-A18D-9132-E56706BAC55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43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77038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00584-6B92-DD0B-FE4A-1A064F29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7451723" cy="1507331"/>
          </a:xfrm>
        </p:spPr>
        <p:txBody>
          <a:bodyPr/>
          <a:lstStyle/>
          <a:p>
            <a:r>
              <a:rPr lang="en-GB" noProof="0" dirty="0"/>
              <a:t>2024 Highlights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4729F7-9244-9B0F-CC7D-675204D6317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F3745-EA15-D959-DA01-5E62041C0B3D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>
            <a:noAutofit/>
          </a:bodyPr>
          <a:lstStyle/>
          <a:p>
            <a:r>
              <a:rPr lang="en-GB" noProof="0" dirty="0"/>
              <a:t>48%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E85D3-0544-817B-B7A0-0A2E96FE925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/>
          <a:lstStyle/>
          <a:p>
            <a:r>
              <a:rPr lang="en-GB" noProof="0" dirty="0"/>
              <a:t>Increase in website traffic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92DC783-C823-CE3E-B878-74B167C0B17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>
            <a:noAutofit/>
          </a:bodyPr>
          <a:lstStyle/>
          <a:p>
            <a:r>
              <a:rPr lang="en-GB" noProof="0" dirty="0"/>
              <a:t>€15.6K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76025E-65B2-2666-3552-E4F6719D3AC8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/>
          <a:lstStyle/>
          <a:p>
            <a:r>
              <a:rPr lang="en-GB" noProof="0" dirty="0"/>
              <a:t>Transactions this quarter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DD23E5-71CD-7998-86FB-2EBA32C3D0B3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>
            <a:noAutofit/>
          </a:bodyPr>
          <a:lstStyle/>
          <a:p>
            <a:r>
              <a:rPr lang="en-GB" noProof="0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6305FC2-8F18-6A8C-A155-9CB242CE0E32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/>
          <a:lstStyle/>
          <a:p>
            <a:r>
              <a:rPr lang="en-GB" noProof="0" dirty="0"/>
              <a:t>New accounts secured this financial year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A0DE4C8-E5BD-3837-9CDE-C0C4537A0598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4CD58712-EB53-4ED5-809E-4400FDBC384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0BD08D0-A6C7-BDF1-572F-3906B63851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44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20481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437AB94F-EF16-B4C5-2671-F6BA5EBD4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7451723" cy="1507331"/>
          </a:xfrm>
        </p:spPr>
        <p:txBody>
          <a:bodyPr/>
          <a:lstStyle/>
          <a:p>
            <a:r>
              <a:rPr lang="en-GB" noProof="0" dirty="0"/>
              <a:t>SQLI &amp; Adobe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EA2AD-EB15-1EB5-B4BD-96E3110BDA0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8A5091-459F-F387-9989-2A1112554780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/>
          <a:lstStyle/>
          <a:p>
            <a:r>
              <a:rPr lang="en-GB" noProof="0" dirty="0"/>
              <a:t>Silver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61433-E9D9-2073-D962-47FC46E24835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>
            <a:normAutofit fontScale="92500"/>
          </a:bodyPr>
          <a:lstStyle/>
          <a:p>
            <a:r>
              <a:rPr lang="en-GB" noProof="0" dirty="0"/>
              <a:t>Multi-year Gold/ Global Elite/ Platinum Adobe Solution partner + Commerce Specialist accredited</a:t>
            </a:r>
          </a:p>
          <a:p>
            <a:endParaRPr lang="en-GB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ABFC10-17C1-0248-38FA-5E7BB99B7106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/>
          <a:lstStyle/>
          <a:p>
            <a:r>
              <a:rPr lang="en-GB" noProof="0" dirty="0"/>
              <a:t>Adobe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2BD7F9-911C-584D-C631-3D5E080B7B8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>
            <a:normAutofit fontScale="77500" lnSpcReduction="20000"/>
          </a:bodyPr>
          <a:lstStyle/>
          <a:p>
            <a:r>
              <a:rPr lang="en-GB" noProof="0" dirty="0"/>
              <a:t>Approved supplier &amp; partner to Magento Professional Services. Historic &amp; active provision of sub-contract services to Magento Professional Services to customers.</a:t>
            </a:r>
          </a:p>
          <a:p>
            <a:endParaRPr lang="en-GB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94586A-19F5-B8C8-A40C-B65FB35C6EF4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/>
          <a:lstStyle/>
          <a:p>
            <a:r>
              <a:rPr lang="en-GB" noProof="0" dirty="0"/>
              <a:t>Awarded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5508FEA-D4F8-D7C7-031F-360104984FD9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/>
              <a:t>Numerous awards from Magento/ Adobe over years, recognising commitment &amp; delivery across Magento portfolio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FF28CF52-4DC1-0E22-40AF-C6582F546044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D99ABF33-13DA-4E6A-ABD2-34A135149072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05DC0FE5-67D0-A68E-15E9-3BAE7F298E6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45</a:t>
            </a:fld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A500068-9668-C40E-1131-F2BE8080AF9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99323" y="3172957"/>
            <a:ext cx="3236400" cy="720000"/>
          </a:xfrm>
        </p:spPr>
        <p:txBody>
          <a:bodyPr/>
          <a:lstStyle/>
          <a:p>
            <a:r>
              <a:rPr lang="en-GB" noProof="0" dirty="0"/>
              <a:t>150+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AF26E0E-353E-90CA-09EB-04ACA76126C1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99323" y="2417582"/>
            <a:ext cx="3236400" cy="720000"/>
          </a:xfrm>
        </p:spPr>
        <p:txBody>
          <a:bodyPr/>
          <a:lstStyle/>
          <a:p>
            <a:r>
              <a:rPr lang="en-GB" noProof="0" dirty="0"/>
              <a:t>Magento focused consultants across the group</a:t>
            </a:r>
          </a:p>
          <a:p>
            <a:endParaRPr lang="en-GB" noProof="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1AE54D2-969D-1ECF-C69A-A752A40D6258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469134" y="3172957"/>
            <a:ext cx="3236400" cy="720000"/>
          </a:xfrm>
        </p:spPr>
        <p:txBody>
          <a:bodyPr/>
          <a:lstStyle/>
          <a:p>
            <a:r>
              <a:rPr lang="en-GB" noProof="0" dirty="0"/>
              <a:t>35+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9161BA7-E3CA-B65A-80F5-240B1B56D080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469134" y="2417582"/>
            <a:ext cx="3236400" cy="720000"/>
          </a:xfrm>
        </p:spPr>
        <p:txBody>
          <a:bodyPr/>
          <a:lstStyle/>
          <a:p>
            <a:r>
              <a:rPr lang="en-GB" noProof="0" dirty="0"/>
              <a:t>Magento Certified consultants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21B6DB9-4A7B-8217-2A4A-0BCE7F3DDAD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8543642" y="3172957"/>
            <a:ext cx="3236400" cy="720000"/>
          </a:xfrm>
        </p:spPr>
        <p:txBody>
          <a:bodyPr/>
          <a:lstStyle/>
          <a:p>
            <a:r>
              <a:rPr lang="en-GB" noProof="0" dirty="0"/>
              <a:t>20+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5E08145-E05E-7A5E-C3CC-28FE07B24391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8543642" y="2417582"/>
            <a:ext cx="3236400" cy="720000"/>
          </a:xfrm>
        </p:spPr>
        <p:txBody>
          <a:bodyPr/>
          <a:lstStyle/>
          <a:p>
            <a:r>
              <a:rPr lang="en-GB" noProof="0" dirty="0"/>
              <a:t>Adobe AEM Certified Consultants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6887DCF-1DDD-3FC3-73A3-03A6E8D888EE}"/>
              </a:ext>
            </a:extLst>
          </p:cNvPr>
          <p:cNvSpPr txBox="1">
            <a:spLocks/>
          </p:cNvSpPr>
          <p:nvPr/>
        </p:nvSpPr>
        <p:spPr>
          <a:xfrm>
            <a:off x="407988" y="4423529"/>
            <a:ext cx="3525415" cy="49982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TWK Everett Light" panose="020B0204000000000000" pitchFamily="34" charset="77"/>
                <a:ea typeface="+mn-ea"/>
                <a:cs typeface="TWK Everett Light" panose="020B0204000000000000" pitchFamily="34" charset="77"/>
              </a:defRPr>
            </a:lvl1pPr>
            <a:lvl2pPr marL="222250" indent="-2159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TWK Everett Light" panose="020B0204000000000000" pitchFamily="34" charset="0"/>
              <a:buChar char="›"/>
              <a:tabLst>
                <a:tab pos="215900" algn="l"/>
              </a:tabLst>
              <a:defRPr sz="2000" b="0" i="0" kern="1200">
                <a:solidFill>
                  <a:schemeClr val="tx1"/>
                </a:solidFill>
                <a:latin typeface="TWK Everett Light" panose="020B0204000000000000" pitchFamily="34" charset="77"/>
                <a:ea typeface="+mn-ea"/>
                <a:cs typeface="TWK Everett Light" panose="020B0204000000000000" pitchFamily="34" charset="77"/>
              </a:defRPr>
            </a:lvl2pPr>
            <a:lvl3pPr marL="360363" indent="-180975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TWK Everett Light" panose="020B0204000000000000" pitchFamily="34" charset="0"/>
              <a:buChar char="›"/>
              <a:tabLst/>
              <a:defRPr sz="2000" b="0" i="0" kern="1200">
                <a:solidFill>
                  <a:schemeClr val="tx1"/>
                </a:solidFill>
                <a:latin typeface="TWK Everett Light" panose="020B0204000000000000" pitchFamily="34" charset="77"/>
                <a:ea typeface="+mn-ea"/>
                <a:cs typeface="TWK Everett Light" panose="020B0204000000000000" pitchFamily="34" charset="77"/>
              </a:defRPr>
            </a:lvl3pPr>
            <a:lvl4pPr marL="536575" indent="-219075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TWK Everett Light" panose="020B0204000000000000" pitchFamily="34" charset="0"/>
              <a:buChar char="›"/>
              <a:tabLst/>
              <a:defRPr sz="2000" b="0" i="0" kern="1200">
                <a:solidFill>
                  <a:schemeClr val="tx1"/>
                </a:solidFill>
                <a:latin typeface="TWK Everett Light" panose="020B0204000000000000" pitchFamily="34" charset="77"/>
                <a:ea typeface="+mn-ea"/>
                <a:cs typeface="TWK Everett Light" panose="020B0204000000000000" pitchFamily="34" charset="77"/>
              </a:defRPr>
            </a:lvl4pPr>
            <a:lvl5pPr marL="627063" indent="-179388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TWK Everett Light" panose="020B0204000000000000" pitchFamily="34" charset="0"/>
              <a:buChar char="›"/>
              <a:tabLst>
                <a:tab pos="541338" algn="l"/>
                <a:tab pos="715963" algn="l"/>
              </a:tabLst>
              <a:defRPr sz="2000" b="0" i="0" kern="1200">
                <a:solidFill>
                  <a:schemeClr val="tx1"/>
                </a:solidFill>
                <a:latin typeface="TWK Everett Light" panose="020B0204000000000000" pitchFamily="34" charset="0"/>
                <a:ea typeface="+mn-ea"/>
                <a:cs typeface="TWK Everett Light" panose="020B0204000000000000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000" b="1" noProof="0" dirty="0">
              <a:latin typeface="TWK Everett" panose="020B0204000000000000" pitchFamily="34" charset="0"/>
              <a:cs typeface="TWK Everett" panose="020B0204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7540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re 19">
            <a:extLst>
              <a:ext uri="{FF2B5EF4-FFF2-40B4-BE49-F238E27FC236}">
                <a16:creationId xmlns:a16="http://schemas.microsoft.com/office/drawing/2014/main" id="{D82D8F3B-7704-A3F0-96E3-CE06D8160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Sales revenue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2E6E3-C589-BD19-D8B4-424C3F800D5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85000" lnSpcReduction="20000"/>
          </a:bodyPr>
          <a:lstStyle/>
          <a:p>
            <a:pPr lvl="1">
              <a:lnSpc>
                <a:spcPct val="15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nisi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aliquam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velit</a:t>
            </a:r>
            <a:r>
              <a:rPr lang="en-GB" noProof="0" dirty="0"/>
              <a:t> in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Cras ac </a:t>
            </a:r>
            <a:r>
              <a:rPr lang="en-GB" noProof="0" dirty="0" err="1"/>
              <a:t>sem</a:t>
            </a:r>
            <a:r>
              <a:rPr lang="en-GB" noProof="0" dirty="0"/>
              <a:t> vitae lorem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accumsan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nisi maximus </a:t>
            </a:r>
            <a:r>
              <a:rPr lang="en-GB" noProof="0" dirty="0" err="1"/>
              <a:t>interdum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Nam </a:t>
            </a:r>
            <a:r>
              <a:rPr lang="en-GB" noProof="0" dirty="0" err="1"/>
              <a:t>aliquam</a:t>
            </a:r>
            <a:r>
              <a:rPr lang="en-GB" noProof="0" dirty="0"/>
              <a:t> ipsum </a:t>
            </a:r>
            <a:r>
              <a:rPr lang="en-GB" noProof="0" dirty="0" err="1"/>
              <a:t>consequat</a:t>
            </a:r>
            <a:r>
              <a:rPr lang="en-GB" noProof="0" dirty="0"/>
              <a:t> </a:t>
            </a:r>
            <a:r>
              <a:rPr lang="en-GB" noProof="0" dirty="0" err="1"/>
              <a:t>metus</a:t>
            </a:r>
            <a:r>
              <a:rPr lang="en-GB" noProof="0" dirty="0"/>
              <a:t> </a:t>
            </a:r>
            <a:r>
              <a:rPr lang="en-GB" noProof="0" dirty="0" err="1"/>
              <a:t>luctus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endParaRPr lang="en-GB" noProof="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634B5D-005D-77C6-68C5-EB2F7123741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CC627D3-0CFF-4EDF-8EF8-D9FA75518B12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1E8C2-2F2E-FA78-2004-9D04A8EC2A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FF532-74B6-5170-9643-7197BE40EFA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46</a:t>
            </a:fld>
            <a:endParaRPr lang="en-GB" noProof="0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FCE615E9-A657-BF07-954F-67A103EAF0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4369917"/>
              </p:ext>
            </p:extLst>
          </p:nvPr>
        </p:nvGraphicFramePr>
        <p:xfrm>
          <a:off x="414338" y="2420938"/>
          <a:ext cx="5202237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4394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3F1B-9E80-16B9-2029-94F59D06B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414337"/>
            <a:ext cx="11351328" cy="1507331"/>
          </a:xfrm>
        </p:spPr>
        <p:txBody>
          <a:bodyPr/>
          <a:lstStyle/>
          <a:p>
            <a:r>
              <a:rPr lang="en-GB" noProof="0" dirty="0"/>
              <a:t>Sales revenue (in M€)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384B07A1-BC9B-89F7-12DD-F011C5FE1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447452"/>
              </p:ext>
            </p:extLst>
          </p:nvPr>
        </p:nvGraphicFramePr>
        <p:xfrm>
          <a:off x="414338" y="2420938"/>
          <a:ext cx="11355387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8CA87-C9C6-43BA-6962-54A04549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D4C64D0D-5D31-4C32-A901-EF1BF2DB53D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C3819D-D8E7-18AB-0E87-9AACA9EE1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75B2F2-F8AB-DD4C-CA52-AE3392612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47</a:t>
            </a:fld>
            <a:endParaRPr lang="en-GB" noProof="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5B70FBE-459D-FD24-9BCB-7C10B3B357E7}"/>
              </a:ext>
            </a:extLst>
          </p:cNvPr>
          <p:cNvSpPr/>
          <p:nvPr/>
        </p:nvSpPr>
        <p:spPr>
          <a:xfrm>
            <a:off x="4617155" y="3090330"/>
            <a:ext cx="396000" cy="39600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1F91E69-0993-6043-46CB-BE7C90AD08AB}"/>
              </a:ext>
            </a:extLst>
          </p:cNvPr>
          <p:cNvSpPr/>
          <p:nvPr/>
        </p:nvSpPr>
        <p:spPr>
          <a:xfrm>
            <a:off x="4617155" y="3934357"/>
            <a:ext cx="396000" cy="396000"/>
          </a:xfrm>
          <a:prstGeom prst="ellipse">
            <a:avLst/>
          </a:prstGeom>
          <a:noFill/>
          <a:ln w="57150">
            <a:solidFill>
              <a:srgbClr val="A62B2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noProof="0" dirty="0">
              <a:solidFill>
                <a:schemeClr val="tx1"/>
              </a:solidFill>
              <a:latin typeface="TWK Everett Light" panose="020B0204000000000000" pitchFamily="34" charset="77"/>
              <a:cs typeface="TWK Everett Light" panose="020B0204000000000000" pitchFamily="34" charset="77"/>
            </a:endParaRPr>
          </a:p>
        </p:txBody>
      </p:sp>
      <p:sp>
        <p:nvSpPr>
          <p:cNvPr id="7" name="Callout: Line 6">
            <a:extLst>
              <a:ext uri="{FF2B5EF4-FFF2-40B4-BE49-F238E27FC236}">
                <a16:creationId xmlns:a16="http://schemas.microsoft.com/office/drawing/2014/main" id="{A8E59D6A-C701-AAA3-3D91-CABE8B44B4EE}"/>
              </a:ext>
            </a:extLst>
          </p:cNvPr>
          <p:cNvSpPr/>
          <p:nvPr/>
        </p:nvSpPr>
        <p:spPr>
          <a:xfrm>
            <a:off x="5390090" y="4430491"/>
            <a:ext cx="1575154" cy="360000"/>
          </a:xfrm>
          <a:prstGeom prst="borderCallout1">
            <a:avLst>
              <a:gd name="adj1" fmla="val 18750"/>
              <a:gd name="adj2" fmla="val -8333"/>
              <a:gd name="adj3" fmla="val -23184"/>
              <a:gd name="adj4" fmla="val -24623"/>
            </a:avLst>
          </a:prstGeom>
          <a:solidFill>
            <a:srgbClr val="A62B2B"/>
          </a:solidFill>
          <a:ln w="9525">
            <a:solidFill>
              <a:srgbClr val="A62B2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bg2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2023 effect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DD3AE9EA-D7D1-3E0B-4FC9-97A75259A2C4}"/>
              </a:ext>
            </a:extLst>
          </p:cNvPr>
          <p:cNvSpPr/>
          <p:nvPr/>
        </p:nvSpPr>
        <p:spPr>
          <a:xfrm>
            <a:off x="5603693" y="2730330"/>
            <a:ext cx="1575154" cy="360000"/>
          </a:xfrm>
          <a:prstGeom prst="borderCallout1">
            <a:avLst/>
          </a:prstGeom>
          <a:solidFill>
            <a:schemeClr val="accent1"/>
          </a:solidFill>
          <a:ln w="952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noProof="0" dirty="0">
                <a:solidFill>
                  <a:schemeClr val="bg2"/>
                </a:solidFill>
                <a:latin typeface="TWK Everett Light" panose="020B0204000000000000" pitchFamily="34" charset="77"/>
                <a:cs typeface="TWK Everett Light" panose="020B0204000000000000" pitchFamily="34" charset="77"/>
              </a:rPr>
              <a:t>Revert positions</a:t>
            </a:r>
          </a:p>
        </p:txBody>
      </p:sp>
    </p:spTree>
    <p:extLst>
      <p:ext uri="{BB962C8B-B14F-4D97-AF65-F5344CB8AC3E}">
        <p14:creationId xmlns:p14="http://schemas.microsoft.com/office/powerpoint/2010/main" val="4057269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176">
            <a:extLst>
              <a:ext uri="{FF2B5EF4-FFF2-40B4-BE49-F238E27FC236}">
                <a16:creationId xmlns:a16="http://schemas.microsoft.com/office/drawing/2014/main" id="{7DBC74AB-25C8-F236-B477-ADACC22D6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Icons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5E94DDE-B307-E338-3FAF-737FA66B2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7DE8-D95C-4199-887B-FB651553DA1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DABC6-E10A-0374-14CC-8988BF73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D1FE6-FC1B-8E63-F73C-921E11A5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48</a:t>
            </a:fld>
            <a:endParaRPr lang="en-GB" noProof="0" dirty="0"/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F52F9053-0649-E377-0714-BD2C0D3C29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668" y="3614111"/>
            <a:ext cx="571500" cy="5715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C0D9B8BC-82EE-92ED-6417-2E270626B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5981" y="3625794"/>
            <a:ext cx="571500" cy="5715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64A67F50-1F23-4D2A-8966-4CCB4183D4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4834" y="3643540"/>
            <a:ext cx="581025" cy="5715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177F9F27-6945-5EDD-77D2-B1741BA6C2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1668" y="4788071"/>
            <a:ext cx="571500" cy="5715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F08D2B5D-5F7B-FF7C-C7DF-A5F7095F2A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9596" y="4812484"/>
            <a:ext cx="571500" cy="5715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1156F0F-16EB-5261-5326-801D2197A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5022" y="3612462"/>
            <a:ext cx="571500" cy="5715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81EACE70-84B3-4E19-6789-EF5379D091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5022" y="4792710"/>
            <a:ext cx="571500" cy="5715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CF1A9EF-1473-E078-95BC-426C8E6EF3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05981" y="4819374"/>
            <a:ext cx="571500" cy="5715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70A796D7-27DB-2A96-B0B8-5CE3DEFBE7E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86906" y="5375050"/>
            <a:ext cx="581025" cy="5715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86A06051-EEEA-316E-297B-8454ABBF326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9596" y="5396954"/>
            <a:ext cx="571500" cy="5715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87B39CF9-79BE-BAAD-EBFE-3C015ACE4BA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022" y="4202586"/>
            <a:ext cx="571500" cy="5715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E208F80F-DB6A-7537-8FD3-6DD930839F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85022" y="5382832"/>
            <a:ext cx="571500" cy="5715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2BA79124-D32A-EB87-B0F3-3681E1B3662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805981" y="5416165"/>
            <a:ext cx="571500" cy="5715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7A79FD76-A3B3-CD45-768E-F1B3BF1257C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1668" y="4201091"/>
            <a:ext cx="571500" cy="5715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FB2CBFA8-7C9A-14CC-A7CB-3483DE96AD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1219" y="4222584"/>
            <a:ext cx="581025" cy="5715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AEF43455-849A-733A-5ACA-A61655ACA2B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49596" y="4228012"/>
            <a:ext cx="571500" cy="5715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44C50C7A-7BEA-A075-BEDF-260D84F4420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05981" y="3029004"/>
            <a:ext cx="571500" cy="5715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C5C05030-F625-75B2-C86F-8DF1D62D052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749596" y="3059068"/>
            <a:ext cx="571500" cy="5715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46ACFC73-C15D-7E2E-F33B-4367DEC7B50C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85022" y="3022338"/>
            <a:ext cx="571500" cy="5715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03CC1072-84AD-0ABB-BC1E-D6A0CE5939D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05981" y="2432214"/>
            <a:ext cx="571500" cy="5715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6E90588-D969-31FB-FBD7-FA3D43114BA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44834" y="2474596"/>
            <a:ext cx="581025" cy="5715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637661F1-0395-14BB-C6C1-B9F179F5B4C6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785022" y="2432214"/>
            <a:ext cx="571500" cy="5715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3B1ACEDC-2B3E-DDB6-1352-0568D1E44B4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791668" y="2440151"/>
            <a:ext cx="571500" cy="5715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AD50EA98-36EE-A6E7-679F-BBBAE2866DF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786906" y="3027131"/>
            <a:ext cx="581025" cy="5715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6CE2B7D0-45D8-33E9-EAD6-518756529F4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721827" y="4210411"/>
            <a:ext cx="571500" cy="5715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CECC3764-B6C7-BF7B-41DE-8B7C0AC5385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7253" y="3634015"/>
            <a:ext cx="571500" cy="581025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79C50B75-5FC0-0E19-D46E-B943C0AE3250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27707" y="3059068"/>
            <a:ext cx="571500" cy="5715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9A22048F-0EEC-7266-7570-ACBC685FE9B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739116" y="3045081"/>
            <a:ext cx="581025" cy="5715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75D877B8-A507-C372-ED9D-1C816F0429C3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780879" y="3040962"/>
            <a:ext cx="571500" cy="5715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5649C543-C4BA-5971-CF71-7CED5BF35DD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784199" y="3641773"/>
            <a:ext cx="571500" cy="581025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BEEB426C-1569-5D33-A853-E4EA82DC759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743467" y="2440151"/>
            <a:ext cx="571500" cy="5715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30FD51D8-BEBF-6001-B85E-6FBD35C1993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753013" y="4222584"/>
            <a:ext cx="571500" cy="5715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769DF50B-B67F-EAF6-6258-0C673623F056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752268" y="4772591"/>
            <a:ext cx="581025" cy="5715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DB27083A-D580-31E9-28C5-38B53C6348F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757253" y="4186870"/>
            <a:ext cx="571500" cy="5715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02759811-3980-3578-60D4-D56B07FC1D39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07596" y="3651084"/>
            <a:ext cx="581025" cy="5715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A8F3143B-2E56-4810-8008-F9B0CA6A2B0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708308" y="3651084"/>
            <a:ext cx="571500" cy="5715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9297C942-841D-51A7-A19C-E29F3B01207E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17121" y="2469834"/>
            <a:ext cx="571500" cy="5715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E2E4BE53-7B46-6437-A3C7-050AD6C8AA1B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695367" y="4803550"/>
            <a:ext cx="581025" cy="5715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AE3636E2-30C6-74B5-CA6E-70111E92F1A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708308" y="2438946"/>
            <a:ext cx="571500" cy="5715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0E775585-2D45-2AD7-41FB-BAD58ACE5B41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757253" y="2450838"/>
            <a:ext cx="571500" cy="5715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9BDA6B74-69EB-ACED-A24C-BA55254EC6E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762257" y="4758370"/>
            <a:ext cx="571500" cy="5715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219CF118-4748-819C-24DF-A802DC7E4231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780879" y="42225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415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07233C3-9B04-9BC8-63FB-5110D7A673B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699187"/>
              </p:ext>
            </p:extLst>
          </p:nvPr>
        </p:nvGraphicFramePr>
        <p:xfrm>
          <a:off x="403500" y="2420939"/>
          <a:ext cx="11354874" cy="35349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92479">
                  <a:extLst>
                    <a:ext uri="{9D8B030D-6E8A-4147-A177-3AD203B41FA5}">
                      <a16:colId xmlns:a16="http://schemas.microsoft.com/office/drawing/2014/main" val="2879569027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025586922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89333515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3054462752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2885185955"/>
                    </a:ext>
                  </a:extLst>
                </a:gridCol>
                <a:gridCol w="1892479">
                  <a:extLst>
                    <a:ext uri="{9D8B030D-6E8A-4147-A177-3AD203B41FA5}">
                      <a16:colId xmlns:a16="http://schemas.microsoft.com/office/drawing/2014/main" val="1530229806"/>
                    </a:ext>
                  </a:extLst>
                </a:gridCol>
              </a:tblGrid>
              <a:tr h="187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5155839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Tom </a:t>
                      </a:r>
                      <a:r>
                        <a:rPr lang="fr-FR" sz="1400" b="1" dirty="0" err="1"/>
                        <a:t>Hatcher</a:t>
                      </a:r>
                      <a:endParaRPr lang="fr-FR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Lisa </a:t>
                      </a:r>
                      <a:r>
                        <a:rPr lang="fr-FR" sz="1400" b="1" dirty="0" err="1"/>
                        <a:t>Okwell</a:t>
                      </a:r>
                      <a:endParaRPr lang="fr-FR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Oliver Brown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Dave </a:t>
                      </a:r>
                      <a:r>
                        <a:rPr lang="fr-FR" sz="1400" b="1" dirty="0" err="1"/>
                        <a:t>Stewen</a:t>
                      </a:r>
                      <a:endParaRPr lang="fr-FR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/>
                        <a:t>Rachid </a:t>
                      </a:r>
                      <a:r>
                        <a:rPr lang="fr-FR" sz="1400" b="1" dirty="0" err="1"/>
                        <a:t>Feki</a:t>
                      </a:r>
                      <a:endParaRPr lang="fr-FR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/>
                        <a:t>Fairouz</a:t>
                      </a:r>
                      <a:r>
                        <a:rPr lang="en-US" sz="1400" b="1" dirty="0"/>
                        <a:t> El </a:t>
                      </a:r>
                      <a:r>
                        <a:rPr lang="en-US" sz="1400" b="1" dirty="0" err="1"/>
                        <a:t>Marrakchi</a:t>
                      </a:r>
                      <a:endParaRPr lang="en-US" sz="14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8615020"/>
                  </a:ext>
                </a:extLst>
              </a:tr>
              <a:tr h="1086963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Manager </a:t>
                      </a:r>
                    </a:p>
                    <a:p>
                      <a:pPr algn="ctr"/>
                      <a:endParaRPr lang="fr-FR" sz="1400" dirty="0"/>
                    </a:p>
                    <a:p>
                      <a:pPr algn="ctr"/>
                      <a:r>
                        <a:rPr lang="fr-FR" sz="1400" dirty="0"/>
                        <a:t>thatcher@sqli.com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Business </a:t>
                      </a:r>
                      <a:r>
                        <a:rPr lang="fr-FR" sz="1400" dirty="0" err="1"/>
                        <a:t>developer</a:t>
                      </a:r>
                      <a:r>
                        <a:rPr lang="fr-FR" sz="1400" dirty="0"/>
                        <a:t> </a:t>
                      </a:r>
                    </a:p>
                    <a:p>
                      <a:pPr algn="ctr"/>
                      <a:endParaRPr lang="fr-FR" sz="1400" dirty="0"/>
                    </a:p>
                    <a:p>
                      <a:pPr algn="ctr"/>
                      <a:r>
                        <a:rPr lang="fr-FR" sz="1400" dirty="0"/>
                        <a:t>lokwell@sqli.com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Product </a:t>
                      </a:r>
                      <a:r>
                        <a:rPr lang="fr-FR" sz="1400" dirty="0" err="1"/>
                        <a:t>Owner</a:t>
                      </a:r>
                      <a:endParaRPr lang="fr-FR" sz="14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/>
                        <a:t>Designer</a:t>
                      </a:r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dirty="0"/>
                        <a:t>Front end </a:t>
                      </a:r>
                      <a:r>
                        <a:rPr lang="fr-FR" sz="1400" dirty="0" err="1"/>
                        <a:t>developer</a:t>
                      </a:r>
                      <a:r>
                        <a:rPr lang="fr-FR" sz="1400" dirty="0"/>
                        <a:t> 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Magento Expert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42965340"/>
                  </a:ext>
                </a:extLst>
              </a:tr>
            </a:tbl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93A24B0-A236-9B5B-2FF0-17B89767AE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D6D078-1E5A-DC78-E78B-B2F1ECD1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Team </a:t>
            </a:r>
            <a:r>
              <a:rPr lang="fr-FR" dirty="0" err="1"/>
              <a:t>presentation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2965A-E558-2579-612D-160054F2D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CDBAB-B5FA-473E-ABDD-9A6B03E9D348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5CD39-976B-FF4E-2585-79C8DBE8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B64A9D-B0CC-7916-1DBD-C673A4AE9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fr-FR" smtClean="0"/>
              <a:pPr/>
              <a:t>49</a:t>
            </a:fld>
            <a:endParaRPr lang="fr-FR"/>
          </a:p>
        </p:txBody>
      </p:sp>
      <p:pic>
        <p:nvPicPr>
          <p:cNvPr id="13" name="Picture 12" descr="A person with curly hair wearing glasses&#10;&#10;AI-generated content may be incorrect.">
            <a:extLst>
              <a:ext uri="{FF2B5EF4-FFF2-40B4-BE49-F238E27FC236}">
                <a16:creationId xmlns:a16="http://schemas.microsoft.com/office/drawing/2014/main" id="{CA01EB26-F5C6-E624-862F-09537AF5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561" y="2496185"/>
            <a:ext cx="1656000" cy="1656000"/>
          </a:xfrm>
          <a:prstGeom prst="ellipse">
            <a:avLst/>
          </a:prstGeom>
        </p:spPr>
      </p:pic>
      <p:pic>
        <p:nvPicPr>
          <p:cNvPr id="15" name="Picture 14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3A08830-ADF5-D9CC-A36B-3EAFEA478C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98683" y="2496185"/>
            <a:ext cx="1656000" cy="1656000"/>
          </a:xfrm>
          <a:prstGeom prst="ellipse">
            <a:avLst/>
          </a:prstGeom>
        </p:spPr>
      </p:pic>
      <p:pic>
        <p:nvPicPr>
          <p:cNvPr id="17" name="Picture 16" descr="A person in a gray shirt&#10;&#10;AI-generated content may be incorrect.">
            <a:extLst>
              <a:ext uri="{FF2B5EF4-FFF2-40B4-BE49-F238E27FC236}">
                <a16:creationId xmlns:a16="http://schemas.microsoft.com/office/drawing/2014/main" id="{2D04D7D0-EC70-7E30-47C8-6C946C2F29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24439" y="2496185"/>
            <a:ext cx="1656000" cy="1656000"/>
          </a:xfrm>
          <a:prstGeom prst="ellipse">
            <a:avLst/>
          </a:prstGeom>
        </p:spPr>
      </p:pic>
      <p:pic>
        <p:nvPicPr>
          <p:cNvPr id="19" name="Picture 18" descr="A person smiling at camera&#10;&#10;AI-generated content may be incorrect.">
            <a:extLst>
              <a:ext uri="{FF2B5EF4-FFF2-40B4-BE49-F238E27FC236}">
                <a16:creationId xmlns:a16="http://schemas.microsoft.com/office/drawing/2014/main" id="{C950316C-85A4-316E-044B-1721CCBEEE7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7317" y="2496185"/>
            <a:ext cx="1656000" cy="1656000"/>
          </a:xfrm>
          <a:prstGeom prst="ellipse">
            <a:avLst/>
          </a:prstGeom>
        </p:spPr>
      </p:pic>
      <p:pic>
        <p:nvPicPr>
          <p:cNvPr id="21" name="Picture 20" descr="A person wearing a head scarf holding a cup&#10;&#10;AI-generated content may be incorrect.">
            <a:extLst>
              <a:ext uri="{FF2B5EF4-FFF2-40B4-BE49-F238E27FC236}">
                <a16:creationId xmlns:a16="http://schemas.microsoft.com/office/drawing/2014/main" id="{30BF741B-AD63-14FA-7594-27269C5F6F8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5805" y="2496185"/>
            <a:ext cx="1656000" cy="1656000"/>
          </a:xfrm>
          <a:prstGeom prst="ellipse">
            <a:avLst/>
          </a:prstGeom>
        </p:spPr>
      </p:pic>
      <p:pic>
        <p:nvPicPr>
          <p:cNvPr id="23" name="Picture 22" descr="A person wearing glasses and a suit&#10;&#10;AI-generated content may be incorrect.">
            <a:extLst>
              <a:ext uri="{FF2B5EF4-FFF2-40B4-BE49-F238E27FC236}">
                <a16:creationId xmlns:a16="http://schemas.microsoft.com/office/drawing/2014/main" id="{E878A996-C430-E515-A4C2-04D2EFE48E7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195" y="2496185"/>
            <a:ext cx="1656000" cy="1656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46279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D243C-9365-C078-4333-E7F2F01DF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84F46-CA58-ECAF-440E-80643A1C22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- Dark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13ED0-A6E4-8016-0757-1CE22E7DD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6CC96-C25E-DAC3-CF95-73B365E697F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F7CE8FE-AA2D-469A-845C-2ED3A16567BC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5FD2A-4835-2127-FE01-D25564AAD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1874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6AE34-C19C-2705-3B36-AFACA6C3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509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3778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C98548C-40F1-572D-4F86-843EE0E492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Midnight </a:t>
            </a:r>
            <a:r>
              <a:rPr lang="fr-FR" dirty="0" err="1"/>
              <a:t>Layouts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FB745-8BCB-901E-96A8-FB56510C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9AF31-766D-407E-86DA-D9855E1BA943}" type="datetime1">
              <a:rPr lang="fr-FR" smtClean="0"/>
              <a:t>20/02/2025</a:t>
            </a:fld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48B35-DBA9-7578-2814-2576EEF4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Document Name</a:t>
            </a:r>
            <a:endParaRPr lang="fr-F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45A11-09E0-05A2-53FC-1E35FC60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614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4E7C-8087-DC88-D4D5-E6504943A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7F1A48A-1363-FF6B-4144-512EAB5E2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noProof="0" dirty="0"/>
              <a:t>Class </a:t>
            </a:r>
            <a:r>
              <a:rPr lang="en-GB" noProof="0" dirty="0" err="1"/>
              <a:t>aptent</a:t>
            </a:r>
            <a:r>
              <a:rPr lang="en-GB" noProof="0" dirty="0"/>
              <a:t> </a:t>
            </a:r>
            <a:r>
              <a:rPr lang="en-GB" noProof="0" dirty="0" err="1"/>
              <a:t>taciti</a:t>
            </a:r>
            <a:r>
              <a:rPr lang="en-GB" noProof="0" dirty="0"/>
              <a:t> </a:t>
            </a:r>
            <a:r>
              <a:rPr lang="en-GB" noProof="0" dirty="0" err="1"/>
              <a:t>sociosqu</a:t>
            </a:r>
            <a:r>
              <a:rPr lang="en-GB" noProof="0" dirty="0"/>
              <a:t> ad </a:t>
            </a:r>
            <a:r>
              <a:rPr lang="en-GB" noProof="0" dirty="0" err="1"/>
              <a:t>litora</a:t>
            </a:r>
            <a:r>
              <a:rPr lang="en-GB" noProof="0" dirty="0"/>
              <a:t> </a:t>
            </a:r>
            <a:r>
              <a:rPr lang="en-GB" noProof="0" dirty="0" err="1"/>
              <a:t>torquent</a:t>
            </a:r>
            <a:r>
              <a:rPr lang="en-GB" noProof="0" dirty="0"/>
              <a:t> per </a:t>
            </a:r>
            <a:r>
              <a:rPr lang="en-GB" noProof="0" dirty="0" err="1"/>
              <a:t>conubia</a:t>
            </a:r>
            <a:r>
              <a:rPr lang="en-GB" noProof="0" dirty="0"/>
              <a:t> nostra, per </a:t>
            </a:r>
            <a:r>
              <a:rPr lang="en-GB" noProof="0" dirty="0" err="1"/>
              <a:t>inceptos</a:t>
            </a:r>
            <a:r>
              <a:rPr lang="en-GB" noProof="0" dirty="0"/>
              <a:t> </a:t>
            </a:r>
            <a:r>
              <a:rPr lang="en-GB" noProof="0" dirty="0" err="1"/>
              <a:t>himenaeos</a:t>
            </a:r>
            <a:r>
              <a:rPr lang="en-GB" noProof="0" dirty="0"/>
              <a:t>. Sed </a:t>
            </a:r>
            <a:r>
              <a:rPr lang="en-GB" noProof="0" dirty="0" err="1"/>
              <a:t>eget</a:t>
            </a:r>
            <a:r>
              <a:rPr lang="en-GB" noProof="0" dirty="0"/>
              <a:t> </a:t>
            </a:r>
            <a:r>
              <a:rPr lang="en-GB" noProof="0" dirty="0" err="1"/>
              <a:t>venenatis</a:t>
            </a:r>
            <a:r>
              <a:rPr lang="en-GB" noProof="0" dirty="0"/>
              <a:t> nisi</a:t>
            </a:r>
          </a:p>
        </p:txBody>
      </p:sp>
      <p:graphicFrame>
        <p:nvGraphicFramePr>
          <p:cNvPr id="9" name="Table Placeholder 8">
            <a:extLst>
              <a:ext uri="{FF2B5EF4-FFF2-40B4-BE49-F238E27FC236}">
                <a16:creationId xmlns:a16="http://schemas.microsoft.com/office/drawing/2014/main" id="{8F01F5CE-3935-10C2-C758-CE15DBBF718E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865519647"/>
              </p:ext>
            </p:extLst>
          </p:nvPr>
        </p:nvGraphicFramePr>
        <p:xfrm>
          <a:off x="6562725" y="2420938"/>
          <a:ext cx="5202238" cy="3529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90315">
                  <a:extLst>
                    <a:ext uri="{9D8B030D-6E8A-4147-A177-3AD203B41FA5}">
                      <a16:colId xmlns:a16="http://schemas.microsoft.com/office/drawing/2014/main" val="2612076608"/>
                    </a:ext>
                  </a:extLst>
                </a:gridCol>
                <a:gridCol w="1411923">
                  <a:extLst>
                    <a:ext uri="{9D8B030D-6E8A-4147-A177-3AD203B41FA5}">
                      <a16:colId xmlns:a16="http://schemas.microsoft.com/office/drawing/2014/main" val="1034948328"/>
                    </a:ext>
                  </a:extLst>
                </a:gridCol>
              </a:tblGrid>
              <a:tr h="591103">
                <a:tc>
                  <a:txBody>
                    <a:bodyPr/>
                    <a:lstStyle/>
                    <a:p>
                      <a:r>
                        <a:rPr lang="en-GB" noProof="0" dirty="0"/>
                        <a:t>Divider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29970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Cream Content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667032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Cream Tables &amp; Highlights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322879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Midnight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185106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r>
                        <a:rPr lang="en-GB" noProof="0" dirty="0"/>
                        <a:t>Image Layouts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noProof="0" dirty="0"/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74857"/>
                  </a:ext>
                </a:extLst>
              </a:tr>
              <a:tr h="587582"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062957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49FFA8FD-F53A-3115-F602-01FB09E4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Agenda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30B128-6FAA-869B-4159-0B3E9E85126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0CC4336-FBB9-483C-9B2A-5B59872DD81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DCB0B-E48C-D316-6475-185123A998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CC76A-C5F4-263F-0CEC-E2E44C38A97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78778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C2477-C7C7-E835-27C8-A17C2C064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A313-F48D-DE32-8C63-930E43C12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We define, build and grow digital 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0F785-B119-1A1C-0091-E0A54C6E60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sz="2900" b="1" noProof="0" dirty="0">
                <a:effectLst/>
              </a:rPr>
              <a:t>SQLI is committed to your digital success.</a:t>
            </a:r>
          </a:p>
          <a:p>
            <a:r>
              <a:rPr lang="en-GB" sz="2900" noProof="0" dirty="0">
                <a:effectLst/>
              </a:rPr>
              <a:t>We are technical and creative, delivering engaging experiences and business growth across the digital landscape.</a:t>
            </a:r>
          </a:p>
          <a:p>
            <a:endParaRPr lang="en-GB" sz="2900" noProof="0" dirty="0">
              <a:effectLst/>
            </a:endParaRPr>
          </a:p>
          <a:p>
            <a:pPr>
              <a:lnSpc>
                <a:spcPct val="170000"/>
              </a:lnSpc>
            </a:pPr>
            <a:r>
              <a:rPr lang="en-GB" sz="2500" b="1" noProof="0" dirty="0">
                <a:effectLst/>
              </a:rPr>
              <a:t>We help our clients with: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increasing engagement, conversion, average order value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lowering returns and cost to serve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generating frequency of visit, loyalty and lifetime customer value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attract more customers and types of customer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define brand purpose, positioning, value proposition and identity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review media and return on investment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design, content and engineering efficiency</a:t>
            </a:r>
            <a:endParaRPr lang="en-GB" sz="21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50F272-31DD-BA43-9A67-37E049A5FE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6EBF7-B6EA-23FA-08E1-132A15BE189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67AE262-CAE4-4D5A-A5AB-A3B81CDEA28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286D7-EE90-77BE-E6A6-02E36E1E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81722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FE64-7055-7EA1-38CC-BA9410581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We define, build and grow digital business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11E04-1D6D-D053-6C02-C406C093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b="1" noProof="0" dirty="0"/>
              <a:t>SQLI is committed to your digital success.</a:t>
            </a:r>
          </a:p>
          <a:p>
            <a:r>
              <a:rPr lang="en-GB" sz="2000" noProof="0" dirty="0"/>
              <a:t>We are technical and creative, delivering engaging experiences and business growth across the digital landscape.</a:t>
            </a:r>
          </a:p>
          <a:p>
            <a:endParaRPr lang="en-GB" sz="2000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2EB11-E65D-57E3-0AD3-7FCBA8231BF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70000"/>
              </a:lnSpc>
            </a:pPr>
            <a:r>
              <a:rPr lang="en-GB" sz="2500" b="1" noProof="0" dirty="0">
                <a:effectLst/>
              </a:rPr>
              <a:t>We help our clients with: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increasing engagement, conversion, average order value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lowering returns and cost to serve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generating frequency of visit, loyalty and lifetime customer value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attract more customers and types of customer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define brand purpose, positioning, value proposition and identity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review media and return on investment </a:t>
            </a:r>
          </a:p>
          <a:p>
            <a:pPr lvl="1">
              <a:lnSpc>
                <a:spcPct val="170000"/>
              </a:lnSpc>
            </a:pPr>
            <a:r>
              <a:rPr lang="en-GB" sz="2100" noProof="0" dirty="0">
                <a:effectLst/>
              </a:rPr>
              <a:t>design, content and engineering efficiency</a:t>
            </a:r>
            <a:endParaRPr lang="en-GB" sz="2100" noProof="0" dirty="0"/>
          </a:p>
          <a:p>
            <a:pPr>
              <a:lnSpc>
                <a:spcPct val="170000"/>
              </a:lnSpc>
            </a:pPr>
            <a:endParaRPr lang="en-GB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4B03E-1FE4-F36D-860D-30371E63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851C75-BC28-3CB1-92C4-AF83A7FE077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9646F85-74A3-46A4-9CFC-8D19936ED869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85810A-C564-7E68-F3F7-F56DB6BB5A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8608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3741F-53A5-4A94-D7CF-8B41BD39B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57DDA6-A8B9-9464-CA0B-298D2E5D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Content - Three column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6BC277-8D23-8E09-4539-46C90C8D1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GB" sz="1800" noProof="0" dirty="0"/>
              <a:t>Donec </a:t>
            </a:r>
            <a:r>
              <a:rPr lang="en-GB" sz="1800" noProof="0" dirty="0" err="1"/>
              <a:t>dapibus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est</a:t>
            </a:r>
            <a:r>
              <a:rPr lang="en-GB" sz="1800" noProof="0" dirty="0"/>
              <a:t> </a:t>
            </a:r>
            <a:r>
              <a:rPr lang="en-GB" sz="1800" noProof="0" dirty="0" err="1"/>
              <a:t>vel</a:t>
            </a:r>
            <a:r>
              <a:rPr lang="en-GB" sz="1800" noProof="0" dirty="0"/>
              <a:t> </a:t>
            </a:r>
            <a:r>
              <a:rPr lang="en-GB" sz="1800" noProof="0" dirty="0" err="1"/>
              <a:t>interdum</a:t>
            </a:r>
            <a:r>
              <a:rPr lang="en-GB" sz="1800" noProof="0" dirty="0"/>
              <a:t>. </a:t>
            </a:r>
            <a:r>
              <a:rPr lang="en-GB" sz="1800" noProof="0" dirty="0" err="1"/>
              <a:t>Pellentesque</a:t>
            </a:r>
            <a:r>
              <a:rPr lang="en-GB" sz="1800" noProof="0" dirty="0"/>
              <a:t> </a:t>
            </a:r>
            <a:r>
              <a:rPr lang="en-GB" sz="1800" noProof="0" dirty="0" err="1"/>
              <a:t>egestas</a:t>
            </a:r>
            <a:r>
              <a:rPr lang="en-GB" sz="1800" noProof="0" dirty="0"/>
              <a:t> </a:t>
            </a:r>
            <a:r>
              <a:rPr lang="en-GB" sz="1800" noProof="0" dirty="0" err="1"/>
              <a:t>neque</a:t>
            </a:r>
            <a:r>
              <a:rPr lang="en-GB" sz="1800" noProof="0" dirty="0"/>
              <a:t> ac </a:t>
            </a:r>
            <a:r>
              <a:rPr lang="en-GB" sz="1800" noProof="0" dirty="0" err="1"/>
              <a:t>tellus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rutrum</a:t>
            </a:r>
            <a:r>
              <a:rPr lang="en-GB" sz="1800" noProof="0" dirty="0"/>
              <a:t>. </a:t>
            </a:r>
            <a:r>
              <a:rPr lang="en-GB" sz="1800" noProof="0" dirty="0" err="1"/>
              <a:t>Fusce</a:t>
            </a:r>
            <a:r>
              <a:rPr lang="en-GB" sz="1800" noProof="0" dirty="0"/>
              <a:t>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ex, </a:t>
            </a:r>
            <a:r>
              <a:rPr lang="en-GB" sz="1800" noProof="0" dirty="0" err="1"/>
              <a:t>congue</a:t>
            </a:r>
            <a:r>
              <a:rPr lang="en-GB" sz="1800" noProof="0" dirty="0"/>
              <a:t> </a:t>
            </a:r>
            <a:r>
              <a:rPr lang="en-GB" sz="1800" noProof="0" dirty="0" err="1"/>
              <a:t>eget</a:t>
            </a:r>
            <a:r>
              <a:rPr lang="en-GB" sz="1800" noProof="0" dirty="0"/>
              <a:t> </a:t>
            </a:r>
            <a:r>
              <a:rPr lang="en-GB" sz="1800" noProof="0" dirty="0" err="1"/>
              <a:t>commodo</a:t>
            </a:r>
            <a:r>
              <a:rPr lang="en-GB" sz="1800" noProof="0" dirty="0"/>
              <a:t> et, </a:t>
            </a:r>
            <a:r>
              <a:rPr lang="en-GB" sz="1800" noProof="0" dirty="0" err="1"/>
              <a:t>lobortis</a:t>
            </a:r>
            <a:r>
              <a:rPr lang="en-GB" sz="1800" noProof="0" dirty="0"/>
              <a:t> at </a:t>
            </a:r>
            <a:r>
              <a:rPr lang="en-GB" sz="1800" noProof="0" dirty="0" err="1"/>
              <a:t>erat</a:t>
            </a:r>
            <a:r>
              <a:rPr lang="en-GB" sz="1800" noProof="0" dirty="0"/>
              <a:t>. </a:t>
            </a:r>
            <a:r>
              <a:rPr lang="en-GB" sz="1800" noProof="0" dirty="0" err="1"/>
              <a:t>Praesent</a:t>
            </a:r>
            <a:r>
              <a:rPr lang="en-GB" sz="1800" noProof="0" dirty="0"/>
              <a:t> in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ex. Sed </a:t>
            </a:r>
            <a:r>
              <a:rPr lang="en-GB" sz="1800" noProof="0" dirty="0" err="1"/>
              <a:t>blandit</a:t>
            </a:r>
            <a:r>
              <a:rPr lang="en-GB" sz="1800" noProof="0" dirty="0"/>
              <a:t> </a:t>
            </a:r>
            <a:r>
              <a:rPr lang="en-GB" sz="1800" noProof="0" dirty="0" err="1"/>
              <a:t>felis</a:t>
            </a:r>
            <a:r>
              <a:rPr lang="en-GB" sz="1800" noProof="0" dirty="0"/>
              <a:t> </a:t>
            </a:r>
            <a:r>
              <a:rPr lang="en-GB" sz="1800" noProof="0" dirty="0" err="1"/>
              <a:t>sed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lobortis</a:t>
            </a:r>
            <a:r>
              <a:rPr lang="en-GB" sz="1800" noProof="0" dirty="0"/>
              <a:t>.</a:t>
            </a:r>
            <a:endParaRPr lang="en-GB" noProof="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E15955E0-1FC4-AEE2-C68C-6BCD7A4BA54B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578866136"/>
              </p:ext>
            </p:extLst>
          </p:nvPr>
        </p:nvGraphicFramePr>
        <p:xfrm>
          <a:off x="8529638" y="2420938"/>
          <a:ext cx="323532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96CCEFB-DE69-2368-5104-FA1A8E5FBBE7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GB" sz="1400" noProof="0" dirty="0"/>
              <a:t>Nam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 id </a:t>
            </a:r>
            <a:r>
              <a:rPr lang="en-GB" sz="1400" noProof="0" dirty="0" err="1"/>
              <a:t>mauris</a:t>
            </a:r>
            <a:r>
              <a:rPr lang="en-GB" sz="1400" noProof="0" dirty="0"/>
              <a:t> semper </a:t>
            </a:r>
            <a:r>
              <a:rPr lang="en-GB" sz="1400" noProof="0" dirty="0" err="1"/>
              <a:t>aliquam</a:t>
            </a:r>
            <a:r>
              <a:rPr lang="en-GB" sz="14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Sed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dolor</a:t>
            </a:r>
            <a:r>
              <a:rPr lang="en-GB" sz="1400" noProof="0" dirty="0"/>
              <a:t> </a:t>
            </a:r>
            <a:r>
              <a:rPr lang="en-GB" sz="1400" noProof="0" dirty="0" err="1"/>
              <a:t>tristique</a:t>
            </a:r>
            <a:r>
              <a:rPr lang="en-GB" sz="1400" noProof="0" dirty="0"/>
              <a:t>, maximus </a:t>
            </a:r>
            <a:r>
              <a:rPr lang="en-GB" sz="1400" noProof="0" dirty="0" err="1"/>
              <a:t>enim</a:t>
            </a:r>
            <a:r>
              <a:rPr lang="en-GB" sz="1400" noProof="0" dirty="0"/>
              <a:t> </a:t>
            </a:r>
            <a:r>
              <a:rPr lang="en-GB" sz="1400" noProof="0" dirty="0" err="1"/>
              <a:t>sed</a:t>
            </a:r>
            <a:r>
              <a:rPr lang="en-GB" sz="1400" noProof="0" dirty="0"/>
              <a:t>,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ante.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Vestibulum fermentum </a:t>
            </a:r>
            <a:r>
              <a:rPr lang="en-GB" sz="1400" noProof="0" dirty="0" err="1"/>
              <a:t>nisl</a:t>
            </a:r>
            <a:r>
              <a:rPr lang="en-GB" sz="1400" noProof="0" dirty="0"/>
              <a:t>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 </a:t>
            </a:r>
            <a:r>
              <a:rPr lang="en-GB" sz="1400" noProof="0" dirty="0" err="1"/>
              <a:t>enim</a:t>
            </a:r>
            <a:r>
              <a:rPr lang="en-GB" sz="1400" noProof="0" dirty="0"/>
              <a:t> </a:t>
            </a:r>
            <a:r>
              <a:rPr lang="en-GB" sz="1400" noProof="0" dirty="0" err="1"/>
              <a:t>finibus</a:t>
            </a:r>
            <a:r>
              <a:rPr lang="en-GB" sz="1400" noProof="0" dirty="0"/>
              <a:t> </a:t>
            </a:r>
            <a:r>
              <a:rPr lang="en-GB" sz="1400" noProof="0" dirty="0" err="1"/>
              <a:t>congue</a:t>
            </a:r>
            <a:r>
              <a:rPr lang="en-GB" sz="14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Donec </a:t>
            </a:r>
            <a:r>
              <a:rPr lang="en-GB" sz="1400" noProof="0" dirty="0" err="1"/>
              <a:t>sed</a:t>
            </a:r>
            <a:r>
              <a:rPr lang="en-GB" sz="1400" noProof="0" dirty="0"/>
              <a:t> eros </a:t>
            </a:r>
            <a:r>
              <a:rPr lang="en-GB" sz="1400" noProof="0" dirty="0" err="1"/>
              <a:t>condimentum</a:t>
            </a:r>
            <a:r>
              <a:rPr lang="en-GB" sz="1400" noProof="0" dirty="0"/>
              <a:t>, </a:t>
            </a:r>
            <a:r>
              <a:rPr lang="en-GB" sz="1400" noProof="0" dirty="0" err="1"/>
              <a:t>congue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, </a:t>
            </a:r>
            <a:r>
              <a:rPr lang="en-GB" sz="1400" noProof="0" dirty="0" err="1"/>
              <a:t>porttitor</a:t>
            </a:r>
            <a:r>
              <a:rPr lang="en-GB" sz="1400" noProof="0" dirty="0"/>
              <a:t> </a:t>
            </a:r>
            <a:r>
              <a:rPr lang="en-GB" sz="1400" noProof="0" dirty="0" err="1"/>
              <a:t>massa</a:t>
            </a:r>
            <a:r>
              <a:rPr lang="en-GB" sz="1400" noProof="0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ACCDE-85DB-D7A4-BB45-EB2BE14EAE9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A666118-8039-46C9-9952-7AFDFD59E459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3FAB3-0394-6BD1-5671-2BC5C429F6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E49942-4157-D905-8869-82198AD3296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769272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D2EFC-1672-D2E0-65DC-C3D417212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0F46B30-556D-D633-E7C4-7BAB0EBC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Content - Three column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D40F0DC-CAFA-A22C-21FE-105C554B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GB" sz="1800" noProof="0" dirty="0"/>
              <a:t>Donec </a:t>
            </a:r>
            <a:r>
              <a:rPr lang="en-GB" sz="1800" noProof="0" dirty="0" err="1"/>
              <a:t>dapibus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est</a:t>
            </a:r>
            <a:r>
              <a:rPr lang="en-GB" sz="1800" noProof="0" dirty="0"/>
              <a:t> </a:t>
            </a:r>
            <a:r>
              <a:rPr lang="en-GB" sz="1800" noProof="0" dirty="0" err="1"/>
              <a:t>vel</a:t>
            </a:r>
            <a:r>
              <a:rPr lang="en-GB" sz="1800" noProof="0" dirty="0"/>
              <a:t> </a:t>
            </a:r>
            <a:r>
              <a:rPr lang="en-GB" sz="1800" noProof="0" dirty="0" err="1"/>
              <a:t>interdum</a:t>
            </a:r>
            <a:r>
              <a:rPr lang="en-GB" sz="1800" noProof="0" dirty="0"/>
              <a:t>. </a:t>
            </a:r>
            <a:r>
              <a:rPr lang="en-GB" sz="1800" noProof="0" dirty="0" err="1"/>
              <a:t>Pellentesque</a:t>
            </a:r>
            <a:r>
              <a:rPr lang="en-GB" sz="1800" noProof="0" dirty="0"/>
              <a:t> </a:t>
            </a:r>
            <a:r>
              <a:rPr lang="en-GB" sz="1800" noProof="0" dirty="0" err="1"/>
              <a:t>egestas</a:t>
            </a:r>
            <a:r>
              <a:rPr lang="en-GB" sz="1800" noProof="0" dirty="0"/>
              <a:t> </a:t>
            </a:r>
            <a:r>
              <a:rPr lang="en-GB" sz="1800" noProof="0" dirty="0" err="1"/>
              <a:t>neque</a:t>
            </a:r>
            <a:r>
              <a:rPr lang="en-GB" sz="1800" noProof="0" dirty="0"/>
              <a:t> ac </a:t>
            </a:r>
            <a:r>
              <a:rPr lang="en-GB" sz="1800" noProof="0" dirty="0" err="1"/>
              <a:t>tellus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rutrum</a:t>
            </a:r>
            <a:r>
              <a:rPr lang="en-GB" sz="1800" noProof="0" dirty="0"/>
              <a:t>. </a:t>
            </a:r>
            <a:r>
              <a:rPr lang="en-GB" sz="1800" noProof="0" dirty="0" err="1"/>
              <a:t>Fusce</a:t>
            </a:r>
            <a:r>
              <a:rPr lang="en-GB" sz="1800" noProof="0" dirty="0"/>
              <a:t>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ex, </a:t>
            </a:r>
            <a:r>
              <a:rPr lang="en-GB" sz="1800" noProof="0" dirty="0" err="1"/>
              <a:t>congue</a:t>
            </a:r>
            <a:r>
              <a:rPr lang="en-GB" sz="1800" noProof="0" dirty="0"/>
              <a:t> </a:t>
            </a:r>
            <a:r>
              <a:rPr lang="en-GB" sz="1800" noProof="0" dirty="0" err="1"/>
              <a:t>eget</a:t>
            </a:r>
            <a:r>
              <a:rPr lang="en-GB" sz="1800" noProof="0" dirty="0"/>
              <a:t> </a:t>
            </a:r>
            <a:r>
              <a:rPr lang="en-GB" sz="1800" noProof="0" dirty="0" err="1"/>
              <a:t>commodo</a:t>
            </a:r>
            <a:r>
              <a:rPr lang="en-GB" sz="1800" noProof="0" dirty="0"/>
              <a:t> et, </a:t>
            </a:r>
            <a:r>
              <a:rPr lang="en-GB" sz="1800" noProof="0" dirty="0" err="1"/>
              <a:t>lobortis</a:t>
            </a:r>
            <a:r>
              <a:rPr lang="en-GB" sz="1800" noProof="0" dirty="0"/>
              <a:t> at </a:t>
            </a:r>
            <a:r>
              <a:rPr lang="en-GB" sz="1800" noProof="0" dirty="0" err="1"/>
              <a:t>erat</a:t>
            </a:r>
            <a:r>
              <a:rPr lang="en-GB" sz="1800" noProof="0" dirty="0"/>
              <a:t>. </a:t>
            </a:r>
            <a:r>
              <a:rPr lang="en-GB" sz="1800" noProof="0" dirty="0" err="1"/>
              <a:t>Praesent</a:t>
            </a:r>
            <a:r>
              <a:rPr lang="en-GB" sz="1800" noProof="0" dirty="0"/>
              <a:t> in </a:t>
            </a:r>
            <a:r>
              <a:rPr lang="en-GB" sz="1800" noProof="0" dirty="0" err="1"/>
              <a:t>lectus</a:t>
            </a:r>
            <a:r>
              <a:rPr lang="en-GB" sz="1800" noProof="0" dirty="0"/>
              <a:t> ex. Sed </a:t>
            </a:r>
            <a:r>
              <a:rPr lang="en-GB" sz="1800" noProof="0" dirty="0" err="1"/>
              <a:t>blandit</a:t>
            </a:r>
            <a:r>
              <a:rPr lang="en-GB" sz="1800" noProof="0" dirty="0"/>
              <a:t> </a:t>
            </a:r>
            <a:r>
              <a:rPr lang="en-GB" sz="1800" noProof="0" dirty="0" err="1"/>
              <a:t>felis</a:t>
            </a:r>
            <a:r>
              <a:rPr lang="en-GB" sz="1800" noProof="0" dirty="0"/>
              <a:t> </a:t>
            </a:r>
            <a:r>
              <a:rPr lang="en-GB" sz="1800" noProof="0" dirty="0" err="1"/>
              <a:t>sed</a:t>
            </a:r>
            <a:r>
              <a:rPr lang="en-GB" sz="1800" noProof="0" dirty="0"/>
              <a:t> </a:t>
            </a:r>
            <a:r>
              <a:rPr lang="en-GB" sz="1800" noProof="0" dirty="0" err="1"/>
              <a:t>tincidunt</a:t>
            </a:r>
            <a:r>
              <a:rPr lang="en-GB" sz="1800" noProof="0" dirty="0"/>
              <a:t> </a:t>
            </a:r>
            <a:r>
              <a:rPr lang="en-GB" sz="1800" noProof="0" dirty="0" err="1"/>
              <a:t>lobortis</a:t>
            </a:r>
            <a:r>
              <a:rPr lang="en-GB" sz="1800" noProof="0" dirty="0"/>
              <a:t>.</a:t>
            </a:r>
            <a:endParaRPr lang="en-GB" noProof="0" dirty="0"/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85F983D6-70C4-03BA-0CCF-831ED82D2476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906956042"/>
              </p:ext>
            </p:extLst>
          </p:nvPr>
        </p:nvGraphicFramePr>
        <p:xfrm>
          <a:off x="8529638" y="2420938"/>
          <a:ext cx="3235325" cy="353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D350F4-5AD0-21D9-6B48-0838C67C91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GB" sz="1400" noProof="0" dirty="0"/>
              <a:t>Nam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 id </a:t>
            </a:r>
            <a:r>
              <a:rPr lang="en-GB" sz="1400" noProof="0" dirty="0" err="1"/>
              <a:t>mauris</a:t>
            </a:r>
            <a:r>
              <a:rPr lang="en-GB" sz="1400" noProof="0" dirty="0"/>
              <a:t> semper </a:t>
            </a:r>
            <a:r>
              <a:rPr lang="en-GB" sz="1400" noProof="0" dirty="0" err="1"/>
              <a:t>aliquam</a:t>
            </a:r>
            <a:r>
              <a:rPr lang="en-GB" sz="14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Sed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dolor</a:t>
            </a:r>
            <a:r>
              <a:rPr lang="en-GB" sz="1400" noProof="0" dirty="0"/>
              <a:t> </a:t>
            </a:r>
            <a:r>
              <a:rPr lang="en-GB" sz="1400" noProof="0" dirty="0" err="1"/>
              <a:t>tristique</a:t>
            </a:r>
            <a:r>
              <a:rPr lang="en-GB" sz="1400" noProof="0" dirty="0"/>
              <a:t>, maximus </a:t>
            </a:r>
            <a:r>
              <a:rPr lang="en-GB" sz="1400" noProof="0" dirty="0" err="1"/>
              <a:t>enim</a:t>
            </a:r>
            <a:r>
              <a:rPr lang="en-GB" sz="1400" noProof="0" dirty="0"/>
              <a:t> </a:t>
            </a:r>
            <a:r>
              <a:rPr lang="en-GB" sz="1400" noProof="0" dirty="0" err="1"/>
              <a:t>sed</a:t>
            </a:r>
            <a:r>
              <a:rPr lang="en-GB" sz="1400" noProof="0" dirty="0"/>
              <a:t>,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ante.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Vestibulum fermentum </a:t>
            </a:r>
            <a:r>
              <a:rPr lang="en-GB" sz="1400" noProof="0" dirty="0" err="1"/>
              <a:t>nisl</a:t>
            </a:r>
            <a:r>
              <a:rPr lang="en-GB" sz="1400" noProof="0" dirty="0"/>
              <a:t>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 </a:t>
            </a:r>
            <a:r>
              <a:rPr lang="en-GB" sz="1400" noProof="0" dirty="0" err="1"/>
              <a:t>enim</a:t>
            </a:r>
            <a:r>
              <a:rPr lang="en-GB" sz="1400" noProof="0" dirty="0"/>
              <a:t> </a:t>
            </a:r>
            <a:r>
              <a:rPr lang="en-GB" sz="1400" noProof="0" dirty="0" err="1"/>
              <a:t>finibus</a:t>
            </a:r>
            <a:r>
              <a:rPr lang="en-GB" sz="1400" noProof="0" dirty="0"/>
              <a:t> </a:t>
            </a:r>
            <a:r>
              <a:rPr lang="en-GB" sz="1400" noProof="0" dirty="0" err="1"/>
              <a:t>congue</a:t>
            </a:r>
            <a:r>
              <a:rPr lang="en-GB" sz="1400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sz="1400" noProof="0" dirty="0"/>
              <a:t>Donec </a:t>
            </a:r>
            <a:r>
              <a:rPr lang="en-GB" sz="1400" noProof="0" dirty="0" err="1"/>
              <a:t>sed</a:t>
            </a:r>
            <a:r>
              <a:rPr lang="en-GB" sz="1400" noProof="0" dirty="0"/>
              <a:t> eros </a:t>
            </a:r>
            <a:r>
              <a:rPr lang="en-GB" sz="1400" noProof="0" dirty="0" err="1"/>
              <a:t>condimentum</a:t>
            </a:r>
            <a:r>
              <a:rPr lang="en-GB" sz="1400" noProof="0" dirty="0"/>
              <a:t>, </a:t>
            </a:r>
            <a:r>
              <a:rPr lang="en-GB" sz="1400" noProof="0" dirty="0" err="1"/>
              <a:t>congue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, </a:t>
            </a:r>
            <a:r>
              <a:rPr lang="en-GB" sz="1400" noProof="0" dirty="0" err="1"/>
              <a:t>porttitor</a:t>
            </a:r>
            <a:r>
              <a:rPr lang="en-GB" sz="1400" noProof="0" dirty="0"/>
              <a:t> </a:t>
            </a:r>
            <a:r>
              <a:rPr lang="en-GB" sz="1400" noProof="0" dirty="0" err="1"/>
              <a:t>massa</a:t>
            </a:r>
            <a:r>
              <a:rPr lang="en-GB" sz="1400" noProof="0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A10DAF-D812-3A7A-3AE5-14E02FEF187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7061639-4F1E-427A-A5AF-DBFE3BE976A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4605A1-34D4-AF70-8129-B66C7C5D28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4369F-899B-3FAB-62DF-C7B7E2FF80C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61900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3D0B45-7964-2F3A-A1B2-10D113DBA5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Text + Image Layouts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3BD293-BF7D-A46A-2AAE-FFB738A4BE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88E29-9A41-3938-5664-7E230C1F0AB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9DEDA-9477-4959-AA85-2DF06B59186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1730AD-ED19-82C7-6A16-6C49BD6F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1092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CD45A-E1D0-7823-5B64-91670D050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CCD8-0898-E9FF-0C0C-7AE86B7C7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DBB7C-71D8-1CC9-E7B1-B2F75D385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1600" b="1" noProof="0" dirty="0"/>
              <a:t>Paragraph Title</a:t>
            </a:r>
          </a:p>
          <a:p>
            <a:r>
              <a:rPr lang="en-GB" sz="1600" noProof="0" dirty="0" err="1"/>
              <a:t>Suspendisse</a:t>
            </a:r>
            <a:r>
              <a:rPr lang="en-GB" sz="1600" noProof="0" dirty="0"/>
              <a:t> at </a:t>
            </a:r>
            <a:r>
              <a:rPr lang="en-GB" sz="1600" noProof="0" dirty="0" err="1"/>
              <a:t>est</a:t>
            </a:r>
            <a:r>
              <a:rPr lang="en-GB" sz="1600" noProof="0" dirty="0"/>
              <a:t> </a:t>
            </a:r>
            <a:r>
              <a:rPr lang="en-GB" sz="1600" noProof="0" dirty="0" err="1"/>
              <a:t>tellus</a:t>
            </a:r>
            <a:r>
              <a:rPr lang="en-GB" sz="1600" noProof="0" dirty="0"/>
              <a:t>. </a:t>
            </a:r>
            <a:r>
              <a:rPr lang="en-GB" sz="1600" noProof="0" dirty="0" err="1"/>
              <a:t>Etiam</a:t>
            </a:r>
            <a:r>
              <a:rPr lang="en-GB" sz="1600" noProof="0" dirty="0"/>
              <a:t> </a:t>
            </a:r>
            <a:r>
              <a:rPr lang="en-GB" sz="1600" noProof="0" dirty="0" err="1"/>
              <a:t>faucibus</a:t>
            </a:r>
            <a:r>
              <a:rPr lang="en-GB" sz="1600" noProof="0" dirty="0"/>
              <a:t> </a:t>
            </a:r>
            <a:r>
              <a:rPr lang="en-GB" sz="1600" noProof="0" dirty="0" err="1"/>
              <a:t>turpis</a:t>
            </a:r>
            <a:r>
              <a:rPr lang="en-GB" sz="1600" noProof="0" dirty="0"/>
              <a:t> at ante </a:t>
            </a:r>
            <a:r>
              <a:rPr lang="en-GB" sz="1600" noProof="0" dirty="0" err="1"/>
              <a:t>euismod</a:t>
            </a:r>
            <a:r>
              <a:rPr lang="en-GB" sz="1600" noProof="0" dirty="0"/>
              <a:t>, </a:t>
            </a:r>
            <a:r>
              <a:rPr lang="en-GB" sz="1600" noProof="0" dirty="0" err="1"/>
              <a:t>ut</a:t>
            </a:r>
            <a:r>
              <a:rPr lang="en-GB" sz="1600" noProof="0" dirty="0"/>
              <a:t> </a:t>
            </a:r>
            <a:r>
              <a:rPr lang="en-GB" sz="1600" noProof="0" dirty="0" err="1"/>
              <a:t>sagittis</a:t>
            </a:r>
            <a:r>
              <a:rPr lang="en-GB" sz="1600" noProof="0" dirty="0"/>
              <a:t> ligula maximus. </a:t>
            </a:r>
            <a:r>
              <a:rPr lang="en-GB" sz="1600" noProof="0" dirty="0" err="1"/>
              <a:t>Suspendisse</a:t>
            </a:r>
            <a:r>
              <a:rPr lang="en-GB" sz="1600" noProof="0" dirty="0"/>
              <a:t> </a:t>
            </a:r>
            <a:r>
              <a:rPr lang="en-GB" sz="1600" noProof="0" dirty="0" err="1"/>
              <a:t>potenti</a:t>
            </a:r>
            <a:r>
              <a:rPr lang="en-GB" sz="1600" noProof="0" dirty="0"/>
              <a:t>. </a:t>
            </a:r>
            <a:r>
              <a:rPr lang="en-GB" sz="1600" noProof="0" dirty="0" err="1"/>
              <a:t>Vivamus</a:t>
            </a:r>
            <a:r>
              <a:rPr lang="en-GB" sz="1600" noProof="0" dirty="0"/>
              <a:t> sit </a:t>
            </a:r>
            <a:r>
              <a:rPr lang="en-GB" sz="1600" noProof="0" dirty="0" err="1"/>
              <a:t>amet</a:t>
            </a:r>
            <a:r>
              <a:rPr lang="en-GB" sz="1600" noProof="0" dirty="0"/>
              <a:t> magna </a:t>
            </a:r>
            <a:r>
              <a:rPr lang="en-GB" sz="1600" noProof="0" dirty="0" err="1"/>
              <a:t>sed</a:t>
            </a:r>
            <a:r>
              <a:rPr lang="en-GB" sz="1600" noProof="0" dirty="0"/>
              <a:t> </a:t>
            </a:r>
            <a:r>
              <a:rPr lang="en-GB" sz="1600" noProof="0" dirty="0" err="1"/>
              <a:t>odio</a:t>
            </a:r>
            <a:r>
              <a:rPr lang="en-GB" sz="1600" noProof="0" dirty="0"/>
              <a:t> </a:t>
            </a:r>
            <a:r>
              <a:rPr lang="en-GB" sz="1600" noProof="0" dirty="0" err="1"/>
              <a:t>egestas</a:t>
            </a:r>
            <a:r>
              <a:rPr lang="en-GB" sz="1600" noProof="0" dirty="0"/>
              <a:t> </a:t>
            </a:r>
            <a:r>
              <a:rPr lang="en-GB" sz="1600" noProof="0" dirty="0" err="1"/>
              <a:t>aliquet</a:t>
            </a:r>
            <a:r>
              <a:rPr lang="en-GB" sz="1600" noProof="0" dirty="0"/>
              <a:t> non </a:t>
            </a:r>
            <a:r>
              <a:rPr lang="en-GB" sz="1600" noProof="0" dirty="0" err="1"/>
              <a:t>vel</a:t>
            </a:r>
            <a:r>
              <a:rPr lang="en-GB" sz="1600" noProof="0" dirty="0"/>
              <a:t> eros. In </a:t>
            </a:r>
            <a:r>
              <a:rPr lang="en-GB" sz="1600" noProof="0" dirty="0" err="1"/>
              <a:t>mauris</a:t>
            </a:r>
            <a:r>
              <a:rPr lang="en-GB" sz="1600" noProof="0" dirty="0"/>
              <a:t> magna, </a:t>
            </a:r>
            <a:r>
              <a:rPr lang="en-GB" sz="1600" noProof="0" dirty="0" err="1"/>
              <a:t>dignissim</a:t>
            </a:r>
            <a:r>
              <a:rPr lang="en-GB" sz="1600" noProof="0" dirty="0"/>
              <a:t> non gravida </a:t>
            </a:r>
            <a:r>
              <a:rPr lang="en-GB" sz="1600" noProof="0" dirty="0" err="1"/>
              <a:t>pellentesque</a:t>
            </a:r>
            <a:r>
              <a:rPr lang="en-GB" sz="1600" noProof="0" dirty="0"/>
              <a:t>, </a:t>
            </a:r>
            <a:r>
              <a:rPr lang="en-GB" sz="1600" noProof="0" dirty="0" err="1"/>
              <a:t>vehicula</a:t>
            </a:r>
            <a:r>
              <a:rPr lang="en-GB" sz="1600" noProof="0" dirty="0"/>
              <a:t> </a:t>
            </a:r>
            <a:r>
              <a:rPr lang="en-GB" sz="1600" noProof="0" dirty="0" err="1"/>
              <a:t>quis</a:t>
            </a:r>
            <a:r>
              <a:rPr lang="en-GB" sz="1600" noProof="0" dirty="0"/>
              <a:t> ex. Duis </a:t>
            </a:r>
            <a:r>
              <a:rPr lang="en-GB" sz="1600" noProof="0" dirty="0" err="1"/>
              <a:t>iaculis</a:t>
            </a:r>
            <a:r>
              <a:rPr lang="en-GB" sz="1600" noProof="0" dirty="0"/>
              <a:t> </a:t>
            </a:r>
            <a:r>
              <a:rPr lang="en-GB" sz="1600" noProof="0" dirty="0" err="1"/>
              <a:t>hendrerit</a:t>
            </a:r>
            <a:r>
              <a:rPr lang="en-GB" sz="1600" noProof="0" dirty="0"/>
              <a:t> </a:t>
            </a:r>
            <a:r>
              <a:rPr lang="en-GB" sz="1600" noProof="0" dirty="0" err="1"/>
              <a:t>neque</a:t>
            </a:r>
            <a:r>
              <a:rPr lang="en-GB" sz="1600" noProof="0" dirty="0"/>
              <a:t> in </a:t>
            </a:r>
            <a:r>
              <a:rPr lang="en-GB" sz="1600" noProof="0" dirty="0" err="1"/>
              <a:t>iaculis</a:t>
            </a:r>
            <a:r>
              <a:rPr lang="en-GB" sz="1600" noProof="0" dirty="0"/>
              <a:t>. Donec maximus </a:t>
            </a:r>
            <a:r>
              <a:rPr lang="en-GB" sz="1600" noProof="0" dirty="0" err="1"/>
              <a:t>nisl</a:t>
            </a:r>
            <a:r>
              <a:rPr lang="en-GB" sz="1600" noProof="0" dirty="0"/>
              <a:t> </a:t>
            </a:r>
            <a:r>
              <a:rPr lang="en-GB" sz="1600" noProof="0" dirty="0" err="1"/>
              <a:t>ullamcorper</a:t>
            </a:r>
            <a:r>
              <a:rPr lang="en-GB" sz="1600" noProof="0" dirty="0"/>
              <a:t> </a:t>
            </a:r>
            <a:r>
              <a:rPr lang="en-GB" sz="1600" noProof="0" dirty="0" err="1"/>
              <a:t>lacus</a:t>
            </a:r>
            <a:r>
              <a:rPr lang="en-GB" sz="1600" noProof="0" dirty="0"/>
              <a:t> </a:t>
            </a:r>
            <a:r>
              <a:rPr lang="en-GB" sz="1600" noProof="0" dirty="0" err="1"/>
              <a:t>tempor</a:t>
            </a:r>
            <a:r>
              <a:rPr lang="en-GB" sz="1600" noProof="0" dirty="0"/>
              <a:t>, et </a:t>
            </a:r>
            <a:r>
              <a:rPr lang="en-GB" sz="1600" noProof="0" dirty="0" err="1"/>
              <a:t>blandit</a:t>
            </a:r>
            <a:r>
              <a:rPr lang="en-GB" sz="1600" noProof="0" dirty="0"/>
              <a:t> </a:t>
            </a:r>
            <a:r>
              <a:rPr lang="en-GB" sz="1600" noProof="0" dirty="0" err="1"/>
              <a:t>augue</a:t>
            </a:r>
            <a:r>
              <a:rPr lang="en-GB" sz="1600" noProof="0" dirty="0"/>
              <a:t> </a:t>
            </a:r>
            <a:r>
              <a:rPr lang="en-GB" sz="1600" noProof="0" dirty="0" err="1"/>
              <a:t>tincidunt</a:t>
            </a:r>
            <a:r>
              <a:rPr lang="en-GB" sz="1600" noProof="0" dirty="0"/>
              <a:t>. Nunc vitae semper magna, </a:t>
            </a:r>
            <a:r>
              <a:rPr lang="en-GB" sz="1600" noProof="0" dirty="0" err="1"/>
              <a:t>quis</a:t>
            </a:r>
            <a:r>
              <a:rPr lang="en-GB" sz="1600" noProof="0" dirty="0"/>
              <a:t> </a:t>
            </a:r>
            <a:r>
              <a:rPr lang="en-GB" sz="1600" noProof="0" dirty="0" err="1"/>
              <a:t>faucibus</a:t>
            </a:r>
            <a:r>
              <a:rPr lang="en-GB" sz="1600" noProof="0" dirty="0"/>
              <a:t> </a:t>
            </a:r>
            <a:r>
              <a:rPr lang="en-GB" sz="1600" noProof="0" dirty="0" err="1"/>
              <a:t>nunc</a:t>
            </a:r>
            <a:r>
              <a:rPr lang="en-GB" sz="1600" noProof="0" dirty="0"/>
              <a:t>. Vestibulum </a:t>
            </a:r>
            <a:r>
              <a:rPr lang="en-GB" sz="1600" noProof="0" dirty="0" err="1"/>
              <a:t>eget</a:t>
            </a:r>
            <a:r>
              <a:rPr lang="en-GB" sz="1600" noProof="0" dirty="0"/>
              <a:t> </a:t>
            </a:r>
            <a:r>
              <a:rPr lang="en-GB" sz="1600" noProof="0" dirty="0" err="1"/>
              <a:t>commodo</a:t>
            </a:r>
            <a:r>
              <a:rPr lang="en-GB" sz="1600" noProof="0" dirty="0"/>
              <a:t> </a:t>
            </a:r>
            <a:r>
              <a:rPr lang="en-GB" sz="1600" noProof="0" dirty="0" err="1"/>
              <a:t>risus</a:t>
            </a:r>
            <a:r>
              <a:rPr lang="en-GB" sz="1600" noProof="0" dirty="0"/>
              <a:t>. Donec </a:t>
            </a:r>
            <a:r>
              <a:rPr lang="en-GB" sz="1600" noProof="0" dirty="0" err="1"/>
              <a:t>consectetur</a:t>
            </a:r>
            <a:r>
              <a:rPr lang="en-GB" sz="1600" noProof="0" dirty="0"/>
              <a:t> </a:t>
            </a:r>
            <a:r>
              <a:rPr lang="en-GB" sz="1600" noProof="0" dirty="0" err="1"/>
              <a:t>purus</a:t>
            </a:r>
            <a:r>
              <a:rPr lang="en-GB" sz="1600" noProof="0" dirty="0"/>
              <a:t> non </a:t>
            </a:r>
            <a:r>
              <a:rPr lang="en-GB" sz="1600" noProof="0" dirty="0" err="1"/>
              <a:t>ultricies</a:t>
            </a:r>
            <a:r>
              <a:rPr lang="en-GB" sz="1600" noProof="0" dirty="0"/>
              <a:t> </a:t>
            </a:r>
            <a:r>
              <a:rPr lang="en-GB" sz="1600" noProof="0" dirty="0" err="1"/>
              <a:t>lobortis</a:t>
            </a:r>
            <a:r>
              <a:rPr lang="en-GB" sz="1600" noProof="0" dirty="0"/>
              <a:t>. </a:t>
            </a:r>
            <a:r>
              <a:rPr lang="en-GB" sz="1600" noProof="0" dirty="0" err="1"/>
              <a:t>Praesent</a:t>
            </a:r>
            <a:r>
              <a:rPr lang="en-GB" sz="1600" noProof="0" dirty="0"/>
              <a:t> </a:t>
            </a:r>
            <a:r>
              <a:rPr lang="en-GB" sz="1600" noProof="0" dirty="0" err="1"/>
              <a:t>imperdiet</a:t>
            </a:r>
            <a:r>
              <a:rPr lang="en-GB" sz="1600" noProof="0" dirty="0"/>
              <a:t> </a:t>
            </a:r>
            <a:r>
              <a:rPr lang="en-GB" sz="1600" noProof="0" dirty="0" err="1"/>
              <a:t>feugiat</a:t>
            </a:r>
            <a:r>
              <a:rPr lang="en-GB" sz="1600" noProof="0" dirty="0"/>
              <a:t> mi, in tempus </a:t>
            </a:r>
            <a:r>
              <a:rPr lang="en-GB" sz="1600" noProof="0" dirty="0" err="1"/>
              <a:t>dolor</a:t>
            </a:r>
            <a:r>
              <a:rPr lang="en-GB" sz="1600" noProof="0" dirty="0"/>
              <a:t>. </a:t>
            </a:r>
            <a:r>
              <a:rPr lang="en-GB" sz="1600" noProof="0" dirty="0" err="1"/>
              <a:t>Fusce</a:t>
            </a:r>
            <a:r>
              <a:rPr lang="en-GB" sz="1600" noProof="0" dirty="0"/>
              <a:t> </a:t>
            </a:r>
            <a:r>
              <a:rPr lang="en-GB" sz="1600" noProof="0" dirty="0" err="1"/>
              <a:t>eu</a:t>
            </a:r>
            <a:r>
              <a:rPr lang="en-GB" sz="1600" noProof="0" dirty="0"/>
              <a:t> </a:t>
            </a:r>
            <a:r>
              <a:rPr lang="en-GB" sz="1600" noProof="0" dirty="0" err="1"/>
              <a:t>vulputate</a:t>
            </a:r>
            <a:r>
              <a:rPr lang="en-GB" sz="1600" noProof="0" dirty="0"/>
              <a:t> </a:t>
            </a:r>
            <a:r>
              <a:rPr lang="en-GB" sz="1600" noProof="0" dirty="0" err="1"/>
              <a:t>sem</a:t>
            </a:r>
            <a:r>
              <a:rPr lang="en-GB" sz="1600" noProof="0" dirty="0"/>
              <a:t>, ac </a:t>
            </a:r>
            <a:r>
              <a:rPr lang="en-GB" sz="1600" noProof="0" dirty="0" err="1"/>
              <a:t>suscipit</a:t>
            </a:r>
            <a:r>
              <a:rPr lang="en-GB" sz="1600" noProof="0" dirty="0"/>
              <a:t> </a:t>
            </a:r>
            <a:r>
              <a:rPr lang="en-GB" sz="1600" noProof="0" dirty="0" err="1"/>
              <a:t>neque</a:t>
            </a:r>
            <a:r>
              <a:rPr lang="en-GB" sz="1600" noProof="0" dirty="0"/>
              <a:t>. Sed id eros </a:t>
            </a:r>
            <a:r>
              <a:rPr lang="en-GB" sz="1600" noProof="0" dirty="0" err="1"/>
              <a:t>quis</a:t>
            </a:r>
            <a:r>
              <a:rPr lang="en-GB" sz="1600" noProof="0" dirty="0"/>
              <a:t> eros tempus </a:t>
            </a:r>
            <a:r>
              <a:rPr lang="en-GB" sz="1600" noProof="0" dirty="0" err="1"/>
              <a:t>bibendum</a:t>
            </a:r>
            <a:r>
              <a:rPr lang="en-GB" sz="1600" noProof="0" dirty="0"/>
              <a:t> non </a:t>
            </a:r>
            <a:r>
              <a:rPr lang="en-GB" sz="1600" noProof="0" dirty="0" err="1"/>
              <a:t>vel</a:t>
            </a:r>
            <a:r>
              <a:rPr lang="en-GB" sz="1600" noProof="0" dirty="0"/>
              <a:t> lorem. Sed non mi porta, </a:t>
            </a:r>
            <a:r>
              <a:rPr lang="en-GB" sz="1600" noProof="0" dirty="0" err="1"/>
              <a:t>sagittis</a:t>
            </a:r>
            <a:r>
              <a:rPr lang="en-GB" sz="1600" noProof="0" dirty="0"/>
              <a:t> </a:t>
            </a:r>
            <a:r>
              <a:rPr lang="en-GB" sz="1600" noProof="0" dirty="0" err="1"/>
              <a:t>enim</a:t>
            </a:r>
            <a:r>
              <a:rPr lang="en-GB" sz="1600" noProof="0" dirty="0"/>
              <a:t> </a:t>
            </a:r>
            <a:r>
              <a:rPr lang="en-GB" sz="1600" noProof="0" dirty="0" err="1"/>
              <a:t>ut</a:t>
            </a:r>
            <a:r>
              <a:rPr lang="en-GB" sz="1600" noProof="0" dirty="0"/>
              <a:t>, </a:t>
            </a:r>
            <a:r>
              <a:rPr lang="en-GB" sz="1600" noProof="0" dirty="0" err="1"/>
              <a:t>faucibus</a:t>
            </a:r>
            <a:r>
              <a:rPr lang="en-GB" sz="1600" noProof="0" dirty="0"/>
              <a:t> </a:t>
            </a:r>
            <a:r>
              <a:rPr lang="en-GB" sz="1600" noProof="0" dirty="0" err="1"/>
              <a:t>nulla</a:t>
            </a:r>
            <a:r>
              <a:rPr lang="en-GB" sz="16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7E81F4-A538-82BD-1092-4E80ADC5E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5268B0A-2D46-8DF7-4B45-32283A7CC816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B2C15-C084-C6F9-21B3-5881046BEB7E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EE12493-618B-45FD-85E7-7BE509BD8F5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2FB6C-A43A-0D5B-8B82-77F2CFF9A4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59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86920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B1291-2FBE-2934-AE21-8B00872D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A9CF8-7FD8-E11C-5A5A-2CE652AB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- Sky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C967-E0A7-6328-1E65-91A448D2F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3D355-984A-421E-9926-32B1D2D105B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6BC632-2376-464A-AACF-485A488F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4E6CA1-228E-3A43-453D-1EFFB579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540965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39B13-CA8B-940A-3BF1-0516B40CC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555D0-0EF5-8C3B-6F6D-5B0248CE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B1D3FB-B0BE-B0EF-6327-F9CCE4F99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b="1" noProof="0" dirty="0"/>
              <a:t>Paragraph Title</a:t>
            </a:r>
          </a:p>
          <a:p>
            <a:r>
              <a:rPr lang="en-GB" sz="1200" noProof="0" dirty="0" err="1"/>
              <a:t>Suspendisse</a:t>
            </a:r>
            <a:r>
              <a:rPr lang="en-GB" sz="1200" noProof="0" dirty="0"/>
              <a:t>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sit </a:t>
            </a:r>
            <a:r>
              <a:rPr lang="en-GB" sz="1200" noProof="0" dirty="0" err="1"/>
              <a:t>amet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Aenean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non </a:t>
            </a:r>
            <a:r>
              <a:rPr lang="en-GB" sz="1200" noProof="0" dirty="0" err="1"/>
              <a:t>nibh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</a:t>
            </a:r>
            <a:r>
              <a:rPr lang="en-GB" sz="1200" noProof="0" dirty="0" err="1"/>
              <a:t>fringilla</a:t>
            </a:r>
            <a:r>
              <a:rPr lang="en-GB" sz="1200" noProof="0" dirty="0"/>
              <a:t>. Donec </a:t>
            </a:r>
            <a:r>
              <a:rPr lang="en-GB" sz="1200" noProof="0" dirty="0" err="1"/>
              <a:t>facilisis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Morbi </a:t>
            </a:r>
            <a:r>
              <a:rPr lang="en-GB" sz="1200" noProof="0" dirty="0" err="1"/>
              <a:t>odio</a:t>
            </a:r>
            <a:r>
              <a:rPr lang="en-GB" sz="1200" noProof="0" dirty="0"/>
              <a:t> ipsum, </a:t>
            </a:r>
            <a:r>
              <a:rPr lang="en-GB" sz="1200" noProof="0" dirty="0" err="1"/>
              <a:t>ultricies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 </a:t>
            </a:r>
            <a:r>
              <a:rPr lang="en-GB" sz="1200" noProof="0" dirty="0" err="1"/>
              <a:t>diam</a:t>
            </a:r>
            <a:r>
              <a:rPr lang="en-GB" sz="1200" noProof="0" dirty="0"/>
              <a:t> </a:t>
            </a:r>
            <a:r>
              <a:rPr lang="en-GB" sz="1200" noProof="0" dirty="0" err="1"/>
              <a:t>ut</a:t>
            </a:r>
            <a:r>
              <a:rPr lang="en-GB" sz="1200" noProof="0" dirty="0"/>
              <a:t>, </a:t>
            </a:r>
            <a:r>
              <a:rPr lang="en-GB" sz="1200" noProof="0" dirty="0" err="1"/>
              <a:t>volutpat</a:t>
            </a:r>
            <a:r>
              <a:rPr lang="en-GB" sz="1200" noProof="0" dirty="0"/>
              <a:t> </a:t>
            </a:r>
            <a:r>
              <a:rPr lang="en-GB" sz="1200" noProof="0" dirty="0" err="1"/>
              <a:t>suscipit</a:t>
            </a:r>
            <a:r>
              <a:rPr lang="en-GB" sz="1200" noProof="0" dirty="0"/>
              <a:t> ipsum. Vestibulum </a:t>
            </a:r>
            <a:r>
              <a:rPr lang="en-GB" sz="1200" noProof="0" dirty="0" err="1"/>
              <a:t>ornare</a:t>
            </a:r>
            <a:r>
              <a:rPr lang="en-GB" sz="1200" noProof="0" dirty="0"/>
              <a:t> tempus auctor. Nam </a:t>
            </a:r>
            <a:r>
              <a:rPr lang="en-GB" sz="1200" noProof="0" dirty="0" err="1"/>
              <a:t>scelerisque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</a:t>
            </a:r>
            <a:r>
              <a:rPr lang="en-GB" sz="1200" noProof="0" dirty="0" err="1"/>
              <a:t>lacus</a:t>
            </a:r>
            <a:r>
              <a:rPr lang="en-GB" sz="1200" noProof="0" dirty="0"/>
              <a:t>, </a:t>
            </a:r>
            <a:r>
              <a:rPr lang="en-GB" sz="1200" noProof="0" dirty="0" err="1"/>
              <a:t>mattis</a:t>
            </a:r>
            <a:r>
              <a:rPr lang="en-GB" sz="1200" noProof="0" dirty="0"/>
              <a:t> </a:t>
            </a:r>
            <a:r>
              <a:rPr lang="en-GB" sz="1200" noProof="0" dirty="0" err="1"/>
              <a:t>efficitur</a:t>
            </a:r>
            <a:r>
              <a:rPr lang="en-GB" sz="1200" noProof="0" dirty="0"/>
              <a:t> </a:t>
            </a:r>
            <a:r>
              <a:rPr lang="en-GB" sz="1200" noProof="0" dirty="0" err="1"/>
              <a:t>quam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sed. Donec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odio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, auctor </a:t>
            </a:r>
            <a:r>
              <a:rPr lang="en-GB" sz="1200" noProof="0" dirty="0" err="1"/>
              <a:t>enim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, gravida </a:t>
            </a:r>
            <a:r>
              <a:rPr lang="en-GB" sz="1200" noProof="0" dirty="0" err="1"/>
              <a:t>turpis</a:t>
            </a:r>
            <a:r>
              <a:rPr lang="en-GB" sz="1200" noProof="0" dirty="0"/>
              <a:t>. </a:t>
            </a:r>
            <a:r>
              <a:rPr lang="en-GB" sz="1200" noProof="0" dirty="0" err="1"/>
              <a:t>Etiam</a:t>
            </a:r>
            <a:r>
              <a:rPr lang="en-GB" sz="1200" noProof="0" dirty="0"/>
              <a:t> et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</a:t>
            </a:r>
            <a:r>
              <a:rPr lang="en-GB" sz="1200" noProof="0" dirty="0" err="1"/>
              <a:t>elementum</a:t>
            </a:r>
            <a:r>
              <a:rPr lang="en-GB" sz="1200" noProof="0" dirty="0"/>
              <a:t>. Maecenas </a:t>
            </a:r>
            <a:r>
              <a:rPr lang="en-GB" sz="1200" noProof="0" dirty="0" err="1"/>
              <a:t>posuere</a:t>
            </a:r>
            <a:r>
              <a:rPr lang="en-GB" sz="1200" noProof="0" dirty="0"/>
              <a:t>, </a:t>
            </a:r>
            <a:r>
              <a:rPr lang="en-GB" sz="1200" noProof="0" dirty="0" err="1"/>
              <a:t>nisl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gravida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, eros </a:t>
            </a:r>
            <a:r>
              <a:rPr lang="en-GB" sz="1200" noProof="0" dirty="0" err="1"/>
              <a:t>est</a:t>
            </a:r>
            <a:r>
              <a:rPr lang="en-GB" sz="1200" noProof="0" dirty="0"/>
              <a:t> fermentum </a:t>
            </a:r>
            <a:r>
              <a:rPr lang="en-GB" sz="1200" noProof="0" dirty="0" err="1"/>
              <a:t>justo</a:t>
            </a:r>
            <a:r>
              <a:rPr lang="en-GB" sz="1200" noProof="0" dirty="0"/>
              <a:t>,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justo</a:t>
            </a:r>
            <a:r>
              <a:rPr lang="en-GB" sz="1200" noProof="0" dirty="0"/>
              <a:t>.</a:t>
            </a:r>
          </a:p>
          <a:p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hendrerit</a:t>
            </a:r>
            <a:r>
              <a:rPr lang="en-GB" sz="1200" noProof="0" dirty="0"/>
              <a:t> non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. Duis a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diam. In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massa</a:t>
            </a:r>
            <a:r>
              <a:rPr lang="en-GB" sz="1200" noProof="0" dirty="0"/>
              <a:t>, non </a:t>
            </a:r>
            <a:r>
              <a:rPr lang="en-GB" sz="1200" noProof="0" dirty="0" err="1"/>
              <a:t>consectetur</a:t>
            </a:r>
            <a:r>
              <a:rPr lang="en-GB" sz="1200" noProof="0" dirty="0"/>
              <a:t> eros </a:t>
            </a:r>
            <a:r>
              <a:rPr lang="en-GB" sz="1200" noProof="0" dirty="0" err="1"/>
              <a:t>laoreet</a:t>
            </a:r>
            <a:r>
              <a:rPr lang="en-GB" sz="1200" noProof="0" dirty="0"/>
              <a:t> a. </a:t>
            </a:r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finibus</a:t>
            </a:r>
            <a:r>
              <a:rPr lang="en-GB" sz="1200" noProof="0" dirty="0"/>
              <a:t> lorem a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aliquet</a:t>
            </a:r>
            <a:r>
              <a:rPr lang="en-GB" sz="1200" noProof="0" dirty="0"/>
              <a:t> convallis. Sed at </a:t>
            </a:r>
            <a:r>
              <a:rPr lang="en-GB" sz="1200" noProof="0" dirty="0" err="1"/>
              <a:t>dolor</a:t>
            </a:r>
            <a:r>
              <a:rPr lang="en-GB" sz="1200" noProof="0" dirty="0"/>
              <a:t> id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eleifend</a:t>
            </a:r>
            <a:r>
              <a:rPr lang="en-GB" sz="1200" noProof="0" dirty="0"/>
              <a:t> pulvinar id et </a:t>
            </a:r>
            <a:r>
              <a:rPr lang="en-GB" sz="1200" noProof="0" dirty="0" err="1"/>
              <a:t>odio</a:t>
            </a:r>
            <a:r>
              <a:rPr lang="en-GB" sz="1200" noProof="0" dirty="0"/>
              <a:t>. Donec </a:t>
            </a:r>
            <a:r>
              <a:rPr lang="en-GB" sz="1200" noProof="0" dirty="0" err="1"/>
              <a:t>dapibus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interdum</a:t>
            </a:r>
            <a:r>
              <a:rPr lang="en-GB" sz="1200" noProof="0" dirty="0"/>
              <a:t>.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</a:t>
            </a:r>
            <a:r>
              <a:rPr lang="en-GB" sz="1200" noProof="0" dirty="0" err="1"/>
              <a:t>egestas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 ac </a:t>
            </a:r>
            <a:r>
              <a:rPr lang="en-GB" sz="1200" noProof="0" dirty="0" err="1"/>
              <a:t>tellus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. </a:t>
            </a:r>
            <a:r>
              <a:rPr lang="en-GB" sz="1200" noProof="0" dirty="0" err="1"/>
              <a:t>Fusce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ex, </a:t>
            </a:r>
            <a:r>
              <a:rPr lang="en-GB" sz="1200" noProof="0" dirty="0" err="1"/>
              <a:t>congue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commodo</a:t>
            </a:r>
            <a:r>
              <a:rPr lang="en-GB" sz="1200" noProof="0" dirty="0"/>
              <a:t> et,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at </a:t>
            </a:r>
            <a:r>
              <a:rPr lang="en-GB" sz="1200" noProof="0" dirty="0" err="1"/>
              <a:t>erat</a:t>
            </a:r>
            <a:r>
              <a:rPr lang="en-GB" sz="1200" noProof="0" dirty="0"/>
              <a:t>. </a:t>
            </a:r>
            <a:r>
              <a:rPr lang="en-GB" sz="1200" noProof="0" dirty="0" err="1"/>
              <a:t>Praesent</a:t>
            </a:r>
            <a:r>
              <a:rPr lang="en-GB" sz="1200" noProof="0" dirty="0"/>
              <a:t> in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ex. Sed </a:t>
            </a:r>
            <a:r>
              <a:rPr lang="en-GB" sz="1200" noProof="0" dirty="0" err="1"/>
              <a:t>blandit</a:t>
            </a:r>
            <a:r>
              <a:rPr lang="en-GB" sz="1200" noProof="0" dirty="0"/>
              <a:t>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74876-58E7-C765-7DE3-B9CC309B2C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15E9D5F-7659-AA8D-69A8-DD34B7ABE612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E9960-D001-EC80-7207-2C1A40FC80AB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ABA893E6-74A4-4259-8F42-BCF1BD06B098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B9486-B858-050E-CAFC-9ADDE7AF43D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925294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A6D9E-E268-DCA3-A937-52CD79974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103E-7F1C-863E-64D8-1E07A491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58BE3-1F80-5897-673B-8AB6C8DA6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sz="1400" b="1" noProof="0" dirty="0"/>
              <a:t>Paragraph Title</a:t>
            </a:r>
          </a:p>
          <a:p>
            <a:r>
              <a:rPr lang="en-GB" sz="1400" noProof="0" dirty="0"/>
              <a:t>Proin </a:t>
            </a:r>
            <a:r>
              <a:rPr lang="en-GB" sz="1400" noProof="0" dirty="0" err="1"/>
              <a:t>mattis</a:t>
            </a:r>
            <a:r>
              <a:rPr lang="en-GB" sz="1400" noProof="0" dirty="0"/>
              <a:t> tempus </a:t>
            </a:r>
            <a:r>
              <a:rPr lang="en-GB" sz="1400" noProof="0" dirty="0" err="1"/>
              <a:t>lectus</a:t>
            </a:r>
            <a:r>
              <a:rPr lang="en-GB" sz="1400" noProof="0" dirty="0"/>
              <a:t>, </a:t>
            </a:r>
            <a:r>
              <a:rPr lang="en-GB" sz="1400" noProof="0" dirty="0" err="1"/>
              <a:t>molestie</a:t>
            </a:r>
            <a:r>
              <a:rPr lang="en-GB" sz="1400" noProof="0" dirty="0"/>
              <a:t> </a:t>
            </a:r>
            <a:r>
              <a:rPr lang="en-GB" sz="1400" noProof="0" dirty="0" err="1"/>
              <a:t>molestie</a:t>
            </a:r>
            <a:r>
              <a:rPr lang="en-GB" sz="1400" noProof="0" dirty="0"/>
              <a:t> </a:t>
            </a:r>
            <a:r>
              <a:rPr lang="en-GB" sz="1400" noProof="0" dirty="0" err="1"/>
              <a:t>neque</a:t>
            </a:r>
            <a:r>
              <a:rPr lang="en-GB" sz="1400" noProof="0" dirty="0"/>
              <a:t> </a:t>
            </a:r>
            <a:r>
              <a:rPr lang="en-GB" sz="1400" noProof="0" dirty="0" err="1"/>
              <a:t>posuere</a:t>
            </a:r>
            <a:r>
              <a:rPr lang="en-GB" sz="1400" noProof="0" dirty="0"/>
              <a:t> vel. Cras </a:t>
            </a:r>
            <a:r>
              <a:rPr lang="en-GB" sz="1400" noProof="0" dirty="0" err="1"/>
              <a:t>sodales</a:t>
            </a:r>
            <a:r>
              <a:rPr lang="en-GB" sz="1400" noProof="0" dirty="0"/>
              <a:t> pharetra </a:t>
            </a:r>
            <a:r>
              <a:rPr lang="en-GB" sz="1400" noProof="0" dirty="0" err="1"/>
              <a:t>nulla</a:t>
            </a:r>
            <a:r>
              <a:rPr lang="en-GB" sz="1400" noProof="0" dirty="0"/>
              <a:t>, vitae </a:t>
            </a:r>
            <a:r>
              <a:rPr lang="en-GB" sz="1400" noProof="0" dirty="0" err="1"/>
              <a:t>consequat</a:t>
            </a:r>
            <a:r>
              <a:rPr lang="en-GB" sz="1400" noProof="0" dirty="0"/>
              <a:t> </a:t>
            </a:r>
            <a:r>
              <a:rPr lang="en-GB" sz="1400" noProof="0" dirty="0" err="1"/>
              <a:t>justo</a:t>
            </a:r>
            <a:r>
              <a:rPr lang="en-GB" sz="1400" noProof="0" dirty="0"/>
              <a:t> </a:t>
            </a:r>
            <a:r>
              <a:rPr lang="en-GB" sz="1400" noProof="0" dirty="0" err="1"/>
              <a:t>tempor</a:t>
            </a:r>
            <a:r>
              <a:rPr lang="en-GB" sz="1400" noProof="0" dirty="0"/>
              <a:t> </a:t>
            </a:r>
            <a:r>
              <a:rPr lang="en-GB" sz="1400" noProof="0" dirty="0" err="1"/>
              <a:t>eu</a:t>
            </a:r>
            <a:r>
              <a:rPr lang="en-GB" sz="1400" noProof="0" dirty="0"/>
              <a:t>. Nunc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, </a:t>
            </a:r>
            <a:r>
              <a:rPr lang="en-GB" sz="1400" noProof="0" dirty="0" err="1"/>
              <a:t>sapien</a:t>
            </a:r>
            <a:r>
              <a:rPr lang="en-GB" sz="1400" noProof="0" dirty="0"/>
              <a:t> et convallis </a:t>
            </a:r>
            <a:r>
              <a:rPr lang="en-GB" sz="1400" noProof="0" dirty="0" err="1"/>
              <a:t>rhoncus</a:t>
            </a:r>
            <a:r>
              <a:rPr lang="en-GB" sz="1400" noProof="0" dirty="0"/>
              <a:t>, </a:t>
            </a:r>
            <a:r>
              <a:rPr lang="en-GB" sz="1400" noProof="0" dirty="0" err="1"/>
              <a:t>tortor</a:t>
            </a:r>
            <a:r>
              <a:rPr lang="en-GB" sz="1400" noProof="0" dirty="0"/>
              <a:t> </a:t>
            </a:r>
            <a:r>
              <a:rPr lang="en-GB" sz="1400" noProof="0" dirty="0" err="1"/>
              <a:t>massa</a:t>
            </a:r>
            <a:r>
              <a:rPr lang="en-GB" sz="1400" noProof="0" dirty="0"/>
              <a:t> </a:t>
            </a:r>
            <a:r>
              <a:rPr lang="en-GB" sz="1400" noProof="0" dirty="0" err="1"/>
              <a:t>sodales</a:t>
            </a:r>
            <a:r>
              <a:rPr lang="en-GB" sz="1400" noProof="0" dirty="0"/>
              <a:t> </a:t>
            </a:r>
            <a:r>
              <a:rPr lang="en-GB" sz="1400" noProof="0" dirty="0" err="1"/>
              <a:t>orci</a:t>
            </a:r>
            <a:r>
              <a:rPr lang="en-GB" sz="1400" noProof="0" dirty="0"/>
              <a:t>, vitae porta </a:t>
            </a:r>
            <a:r>
              <a:rPr lang="en-GB" sz="1400" noProof="0" dirty="0" err="1"/>
              <a:t>arcu</a:t>
            </a:r>
            <a:r>
              <a:rPr lang="en-GB" sz="1400" noProof="0" dirty="0"/>
              <a:t> </a:t>
            </a:r>
            <a:r>
              <a:rPr lang="en-GB" sz="1400" noProof="0" dirty="0" err="1"/>
              <a:t>arcu</a:t>
            </a:r>
            <a:r>
              <a:rPr lang="en-GB" sz="1400" noProof="0" dirty="0"/>
              <a:t> </a:t>
            </a:r>
            <a:r>
              <a:rPr lang="en-GB" sz="1400" noProof="0" dirty="0" err="1"/>
              <a:t>sed</a:t>
            </a:r>
            <a:r>
              <a:rPr lang="en-GB" sz="1400" noProof="0" dirty="0"/>
              <a:t> est. </a:t>
            </a:r>
            <a:r>
              <a:rPr lang="en-GB" sz="1400" noProof="0" dirty="0" err="1"/>
              <a:t>Suspendisse</a:t>
            </a:r>
            <a:r>
              <a:rPr lang="en-GB" sz="1400" noProof="0" dirty="0"/>
              <a:t> ipsum </a:t>
            </a:r>
            <a:r>
              <a:rPr lang="en-GB" sz="1400" noProof="0" dirty="0" err="1"/>
              <a:t>tellus</a:t>
            </a:r>
            <a:r>
              <a:rPr lang="en-GB" sz="1400" noProof="0" dirty="0"/>
              <a:t>, </a:t>
            </a:r>
            <a:r>
              <a:rPr lang="en-GB" sz="1400" noProof="0" dirty="0" err="1"/>
              <a:t>accumsan</a:t>
            </a:r>
            <a:r>
              <a:rPr lang="en-GB" sz="1400" noProof="0" dirty="0"/>
              <a:t> vitae vestibulum </a:t>
            </a:r>
            <a:r>
              <a:rPr lang="en-GB" sz="1400" noProof="0" dirty="0" err="1"/>
              <a:t>eu</a:t>
            </a:r>
            <a:r>
              <a:rPr lang="en-GB" sz="1400" noProof="0" dirty="0"/>
              <a:t>, </a:t>
            </a:r>
            <a:r>
              <a:rPr lang="en-GB" sz="1400" noProof="0" dirty="0" err="1"/>
              <a:t>elementum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lorem. </a:t>
            </a:r>
            <a:r>
              <a:rPr lang="en-GB" sz="1400" noProof="0" dirty="0" err="1"/>
              <a:t>Mauris</a:t>
            </a:r>
            <a:r>
              <a:rPr lang="en-GB" sz="1400" noProof="0" dirty="0"/>
              <a:t>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luctus</a:t>
            </a:r>
            <a:r>
              <a:rPr lang="en-GB" sz="1400" noProof="0" dirty="0"/>
              <a:t> </a:t>
            </a:r>
            <a:r>
              <a:rPr lang="en-GB" sz="1400" noProof="0" dirty="0" err="1"/>
              <a:t>nibh</a:t>
            </a:r>
            <a:r>
              <a:rPr lang="en-GB" sz="1400" noProof="0" dirty="0"/>
              <a:t>,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</a:t>
            </a:r>
            <a:r>
              <a:rPr lang="en-GB" sz="1400" noProof="0" dirty="0" err="1"/>
              <a:t>dapibus</a:t>
            </a:r>
            <a:r>
              <a:rPr lang="en-GB" sz="1400" noProof="0" dirty="0"/>
              <a:t> </a:t>
            </a:r>
            <a:r>
              <a:rPr lang="en-GB" sz="1400" noProof="0" dirty="0" err="1"/>
              <a:t>justo</a:t>
            </a:r>
            <a:r>
              <a:rPr lang="en-GB" sz="1400" noProof="0" dirty="0"/>
              <a:t>. </a:t>
            </a:r>
            <a:r>
              <a:rPr lang="en-GB" sz="1400" noProof="0" dirty="0" err="1"/>
              <a:t>Fusce</a:t>
            </a:r>
            <a:r>
              <a:rPr lang="en-GB" sz="1400" noProof="0" dirty="0"/>
              <a:t> ac </a:t>
            </a:r>
            <a:r>
              <a:rPr lang="en-GB" sz="1400" noProof="0" dirty="0" err="1"/>
              <a:t>sapien</a:t>
            </a:r>
            <a:r>
              <a:rPr lang="en-GB" sz="1400" noProof="0" dirty="0"/>
              <a:t> </a:t>
            </a:r>
            <a:r>
              <a:rPr lang="en-GB" sz="1400" noProof="0" dirty="0" err="1"/>
              <a:t>interdum</a:t>
            </a:r>
            <a:r>
              <a:rPr lang="en-GB" sz="1400" noProof="0" dirty="0"/>
              <a:t>, pharetra </a:t>
            </a:r>
            <a:r>
              <a:rPr lang="en-GB" sz="1400" noProof="0" dirty="0" err="1"/>
              <a:t>nibh</a:t>
            </a:r>
            <a:r>
              <a:rPr lang="en-GB" sz="1400" noProof="0" dirty="0"/>
              <a:t> sit </a:t>
            </a:r>
            <a:r>
              <a:rPr lang="en-GB" sz="1400" noProof="0" dirty="0" err="1"/>
              <a:t>amet</a:t>
            </a:r>
            <a:r>
              <a:rPr lang="en-GB" sz="1400" noProof="0" dirty="0"/>
              <a:t>,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</a:t>
            </a:r>
            <a:r>
              <a:rPr lang="en-GB" sz="1400" noProof="0" dirty="0" err="1"/>
              <a:t>arcu</a:t>
            </a:r>
            <a:r>
              <a:rPr lang="en-GB" sz="1400" noProof="0" dirty="0"/>
              <a:t>. Ut fermentum magna id </a:t>
            </a:r>
            <a:r>
              <a:rPr lang="en-GB" sz="1400" noProof="0" dirty="0" err="1"/>
              <a:t>sapien</a:t>
            </a:r>
            <a:r>
              <a:rPr lang="en-GB" sz="1400" noProof="0" dirty="0"/>
              <a:t> </a:t>
            </a:r>
            <a:r>
              <a:rPr lang="en-GB" sz="1400" noProof="0" dirty="0" err="1"/>
              <a:t>porttitor</a:t>
            </a:r>
            <a:r>
              <a:rPr lang="en-GB" sz="1400" noProof="0" dirty="0"/>
              <a:t> </a:t>
            </a:r>
            <a:r>
              <a:rPr lang="en-GB" sz="1400" noProof="0" dirty="0" err="1"/>
              <a:t>ultrices</a:t>
            </a:r>
            <a:r>
              <a:rPr lang="en-GB" sz="1400" noProof="0" dirty="0"/>
              <a:t>. Cras vestibulum </a:t>
            </a:r>
            <a:r>
              <a:rPr lang="en-GB" sz="1400" noProof="0" dirty="0" err="1"/>
              <a:t>sodales</a:t>
            </a:r>
            <a:r>
              <a:rPr lang="en-GB" sz="1400" noProof="0" dirty="0"/>
              <a:t> </a:t>
            </a:r>
            <a:r>
              <a:rPr lang="en-GB" sz="1400" noProof="0" dirty="0" err="1"/>
              <a:t>eleifend</a:t>
            </a:r>
            <a:r>
              <a:rPr lang="en-GB" sz="1400" noProof="0" dirty="0"/>
              <a:t>. Vestibulum nec </a:t>
            </a:r>
            <a:r>
              <a:rPr lang="en-GB" sz="1400" noProof="0" dirty="0" err="1"/>
              <a:t>eleifend</a:t>
            </a:r>
            <a:r>
              <a:rPr lang="en-GB" sz="1400" noProof="0" dirty="0"/>
              <a:t> </a:t>
            </a:r>
            <a:r>
              <a:rPr lang="en-GB" sz="1400" noProof="0" dirty="0" err="1"/>
              <a:t>urna</a:t>
            </a:r>
            <a:r>
              <a:rPr lang="en-GB" sz="1400" noProof="0" dirty="0"/>
              <a:t>. Donec </a:t>
            </a:r>
            <a:r>
              <a:rPr lang="en-GB" sz="1400" noProof="0" dirty="0" err="1"/>
              <a:t>imperdiet</a:t>
            </a:r>
            <a:r>
              <a:rPr lang="en-GB" sz="1400" noProof="0" dirty="0"/>
              <a:t>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turpis</a:t>
            </a:r>
            <a:r>
              <a:rPr lang="en-GB" sz="1400" noProof="0" dirty="0"/>
              <a:t> vitae </a:t>
            </a:r>
            <a:r>
              <a:rPr lang="en-GB" sz="1400" noProof="0" dirty="0" err="1"/>
              <a:t>venenatis</a:t>
            </a:r>
            <a:r>
              <a:rPr lang="en-GB" sz="1400" noProof="0" dirty="0"/>
              <a:t>. Integer pulvinar </a:t>
            </a:r>
            <a:r>
              <a:rPr lang="en-GB" sz="1400" noProof="0" dirty="0" err="1"/>
              <a:t>tempor</a:t>
            </a:r>
            <a:r>
              <a:rPr lang="en-GB" sz="1400" noProof="0" dirty="0"/>
              <a:t> convallis. Vestibulum </a:t>
            </a:r>
            <a:r>
              <a:rPr lang="en-GB" sz="1400" noProof="0" dirty="0" err="1"/>
              <a:t>tincidunt</a:t>
            </a:r>
            <a:r>
              <a:rPr lang="en-GB" sz="1400" noProof="0" dirty="0"/>
              <a:t> </a:t>
            </a:r>
            <a:r>
              <a:rPr lang="en-GB" sz="1400" noProof="0" dirty="0" err="1"/>
              <a:t>dignissim</a:t>
            </a:r>
            <a:r>
              <a:rPr lang="en-GB" sz="1400" noProof="0" dirty="0"/>
              <a:t> </a:t>
            </a:r>
            <a:r>
              <a:rPr lang="en-GB" sz="1400" noProof="0" dirty="0" err="1"/>
              <a:t>justo</a:t>
            </a:r>
            <a:r>
              <a:rPr lang="en-GB" sz="1400" noProof="0" dirty="0"/>
              <a:t>,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vehicula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blandit</a:t>
            </a:r>
            <a:r>
              <a:rPr lang="en-GB" sz="1400" noProof="0" dirty="0"/>
              <a:t> sed. </a:t>
            </a:r>
            <a:r>
              <a:rPr lang="en-GB" sz="1400" noProof="0" dirty="0" err="1"/>
              <a:t>Quisque</a:t>
            </a:r>
            <a:r>
              <a:rPr lang="en-GB" sz="1400" noProof="0" dirty="0"/>
              <a:t>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euismod</a:t>
            </a:r>
            <a:r>
              <a:rPr lang="en-GB" sz="1400" noProof="0" dirty="0"/>
              <a:t> </a:t>
            </a:r>
            <a:r>
              <a:rPr lang="en-GB" sz="1400" noProof="0" dirty="0" err="1"/>
              <a:t>purus</a:t>
            </a:r>
            <a:r>
              <a:rPr lang="en-GB" sz="1400" noProof="0" dirty="0"/>
              <a:t>, sit </a:t>
            </a:r>
            <a:r>
              <a:rPr lang="en-GB" sz="1400" noProof="0" dirty="0" err="1"/>
              <a:t>amet</a:t>
            </a:r>
            <a:r>
              <a:rPr lang="en-GB" sz="1400" noProof="0" dirty="0"/>
              <a:t> </a:t>
            </a:r>
            <a:r>
              <a:rPr lang="en-GB" sz="1400" noProof="0" dirty="0" err="1"/>
              <a:t>lobortis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. Aenean a maximus </a:t>
            </a:r>
            <a:r>
              <a:rPr lang="en-GB" sz="1400" noProof="0" dirty="0" err="1"/>
              <a:t>orci</a:t>
            </a:r>
            <a:r>
              <a:rPr lang="en-GB" sz="1400" noProof="0" dirty="0"/>
              <a:t>. In </a:t>
            </a:r>
            <a:r>
              <a:rPr lang="en-GB" sz="1400" noProof="0" dirty="0" err="1"/>
              <a:t>scelerisque</a:t>
            </a:r>
            <a:r>
              <a:rPr lang="en-GB" sz="1400" noProof="0" dirty="0"/>
              <a:t> </a:t>
            </a:r>
            <a:r>
              <a:rPr lang="en-GB" sz="1400" noProof="0" dirty="0" err="1"/>
              <a:t>sodales</a:t>
            </a:r>
            <a:r>
              <a:rPr lang="en-GB" sz="1400" noProof="0" dirty="0"/>
              <a:t> ipsum, </a:t>
            </a:r>
            <a:r>
              <a:rPr lang="en-GB" sz="1400" noProof="0" dirty="0" err="1"/>
              <a:t>eu</a:t>
            </a:r>
            <a:r>
              <a:rPr lang="en-GB" sz="1400" noProof="0" dirty="0"/>
              <a:t> </a:t>
            </a:r>
            <a:r>
              <a:rPr lang="en-GB" sz="1400" noProof="0" dirty="0" err="1"/>
              <a:t>imperdiet</a:t>
            </a:r>
            <a:r>
              <a:rPr lang="en-GB" sz="1400" noProof="0" dirty="0"/>
              <a:t> </a:t>
            </a:r>
            <a:r>
              <a:rPr lang="en-GB" sz="1400" noProof="0" dirty="0" err="1"/>
              <a:t>elit</a:t>
            </a:r>
            <a:r>
              <a:rPr lang="en-GB" sz="1400" noProof="0" dirty="0"/>
              <a:t> </a:t>
            </a:r>
            <a:r>
              <a:rPr lang="en-GB" sz="1400" noProof="0" dirty="0" err="1"/>
              <a:t>mattis</a:t>
            </a:r>
            <a:r>
              <a:rPr lang="en-GB" sz="1400" noProof="0" dirty="0"/>
              <a:t> non.</a:t>
            </a:r>
          </a:p>
          <a:p>
            <a:r>
              <a:rPr lang="en-GB" sz="1400" noProof="0" dirty="0" err="1"/>
              <a:t>Quisque</a:t>
            </a:r>
            <a:r>
              <a:rPr lang="en-GB" sz="1400" noProof="0" dirty="0"/>
              <a:t> </a:t>
            </a:r>
            <a:r>
              <a:rPr lang="en-GB" sz="1400" noProof="0" dirty="0" err="1"/>
              <a:t>molestie</a:t>
            </a:r>
            <a:r>
              <a:rPr lang="en-GB" sz="1400" noProof="0" dirty="0"/>
              <a:t> </a:t>
            </a:r>
            <a:r>
              <a:rPr lang="en-GB" sz="1400" noProof="0" dirty="0" err="1"/>
              <a:t>turpis</a:t>
            </a:r>
            <a:r>
              <a:rPr lang="en-GB" sz="1400" noProof="0" dirty="0"/>
              <a:t> nisi, </a:t>
            </a:r>
            <a:r>
              <a:rPr lang="en-GB" sz="1400" noProof="0" dirty="0" err="1"/>
              <a:t>eu</a:t>
            </a:r>
            <a:r>
              <a:rPr lang="en-GB" sz="1400" noProof="0" dirty="0"/>
              <a:t> </a:t>
            </a:r>
            <a:r>
              <a:rPr lang="en-GB" sz="1400" noProof="0" dirty="0" err="1"/>
              <a:t>efficitur</a:t>
            </a:r>
            <a:r>
              <a:rPr lang="en-GB" sz="1400" noProof="0" dirty="0"/>
              <a:t> </a:t>
            </a:r>
            <a:r>
              <a:rPr lang="en-GB" sz="1400" noProof="0" dirty="0" err="1"/>
              <a:t>massa</a:t>
            </a:r>
            <a:r>
              <a:rPr lang="en-GB" sz="1400" noProof="0" dirty="0"/>
              <a:t> </a:t>
            </a:r>
            <a:r>
              <a:rPr lang="en-GB" sz="1400" noProof="0" dirty="0" err="1"/>
              <a:t>pellentesque</a:t>
            </a:r>
            <a:r>
              <a:rPr lang="en-GB" sz="1400" noProof="0" dirty="0"/>
              <a:t> ac. Aenean </a:t>
            </a:r>
            <a:r>
              <a:rPr lang="en-GB" sz="1400" noProof="0" dirty="0" err="1"/>
              <a:t>quis</a:t>
            </a:r>
            <a:r>
              <a:rPr lang="en-GB" sz="1400" noProof="0" dirty="0"/>
              <a:t> </a:t>
            </a:r>
            <a:r>
              <a:rPr lang="en-GB" sz="1400" noProof="0" dirty="0" err="1"/>
              <a:t>odio</a:t>
            </a:r>
            <a:r>
              <a:rPr lang="en-GB" sz="1400" noProof="0" dirty="0"/>
              <a:t>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neque</a:t>
            </a:r>
            <a:r>
              <a:rPr lang="en-GB" sz="1400" noProof="0" dirty="0"/>
              <a:t> </a:t>
            </a:r>
            <a:r>
              <a:rPr lang="en-GB" sz="1400" noProof="0" dirty="0" err="1"/>
              <a:t>suscipit</a:t>
            </a:r>
            <a:r>
              <a:rPr lang="en-GB" sz="1400" noProof="0" dirty="0"/>
              <a:t> </a:t>
            </a:r>
            <a:r>
              <a:rPr lang="en-GB" sz="1400" noProof="0" dirty="0" err="1"/>
              <a:t>vulputate</a:t>
            </a:r>
            <a:r>
              <a:rPr lang="en-GB" sz="1400" noProof="0" dirty="0"/>
              <a:t>. </a:t>
            </a:r>
            <a:r>
              <a:rPr lang="en-GB" sz="1400" noProof="0" dirty="0" err="1"/>
              <a:t>Mauris</a:t>
            </a:r>
            <a:r>
              <a:rPr lang="en-GB" sz="1400" noProof="0" dirty="0"/>
              <a:t> </a:t>
            </a:r>
            <a:r>
              <a:rPr lang="en-GB" sz="1400" noProof="0" dirty="0" err="1"/>
              <a:t>eget</a:t>
            </a:r>
            <a:r>
              <a:rPr lang="en-GB" sz="1400" noProof="0" dirty="0"/>
              <a:t> </a:t>
            </a:r>
            <a:r>
              <a:rPr lang="en-GB" sz="1400" noProof="0" dirty="0" err="1"/>
              <a:t>venenatis</a:t>
            </a:r>
            <a:r>
              <a:rPr lang="en-GB" sz="1400" noProof="0" dirty="0"/>
              <a:t> </a:t>
            </a:r>
            <a:r>
              <a:rPr lang="en-GB" sz="1400" noProof="0" dirty="0" err="1"/>
              <a:t>augue</a:t>
            </a:r>
            <a:r>
              <a:rPr lang="en-GB" sz="1400" noProof="0" dirty="0"/>
              <a:t>. </a:t>
            </a:r>
            <a:r>
              <a:rPr lang="en-GB" sz="1400" noProof="0" dirty="0" err="1"/>
              <a:t>Nulla</a:t>
            </a:r>
            <a:r>
              <a:rPr lang="en-GB" sz="1400" noProof="0" dirty="0"/>
              <a:t> </a:t>
            </a:r>
            <a:r>
              <a:rPr lang="en-GB" sz="1400" noProof="0" dirty="0" err="1"/>
              <a:t>facilisi</a:t>
            </a:r>
            <a:r>
              <a:rPr lang="en-GB" sz="1400" noProof="0" dirty="0"/>
              <a:t>. Vestibulum ante ipsum </a:t>
            </a:r>
            <a:r>
              <a:rPr lang="en-GB" sz="1400" noProof="0" dirty="0" err="1"/>
              <a:t>primis</a:t>
            </a:r>
            <a:r>
              <a:rPr lang="en-GB" sz="1400" noProof="0" dirty="0"/>
              <a:t> in </a:t>
            </a:r>
            <a:r>
              <a:rPr lang="en-GB" sz="1400" noProof="0" dirty="0" err="1"/>
              <a:t>faucibus</a:t>
            </a:r>
            <a:r>
              <a:rPr lang="en-GB" sz="1400" noProof="0" dirty="0"/>
              <a:t> </a:t>
            </a:r>
            <a:r>
              <a:rPr lang="en-GB" sz="1400" noProof="0" dirty="0" err="1"/>
              <a:t>orci</a:t>
            </a:r>
            <a:r>
              <a:rPr lang="en-GB" sz="1400" noProof="0" dirty="0"/>
              <a:t> </a:t>
            </a:r>
            <a:r>
              <a:rPr lang="en-GB" sz="1400" noProof="0" dirty="0" err="1"/>
              <a:t>luctus</a:t>
            </a:r>
            <a:r>
              <a:rPr lang="en-GB" sz="1400" noProof="0" dirty="0"/>
              <a:t> et </a:t>
            </a:r>
            <a:r>
              <a:rPr lang="en-GB" sz="1400" noProof="0" dirty="0" err="1"/>
              <a:t>ultrices</a:t>
            </a:r>
            <a:r>
              <a:rPr lang="en-GB" sz="1400" noProof="0" dirty="0"/>
              <a:t> </a:t>
            </a:r>
            <a:r>
              <a:rPr lang="en-GB" sz="1400" noProof="0" dirty="0" err="1"/>
              <a:t>posuere</a:t>
            </a:r>
            <a:r>
              <a:rPr lang="en-GB" sz="1400" noProof="0" dirty="0"/>
              <a:t> </a:t>
            </a:r>
            <a:r>
              <a:rPr lang="en-GB" sz="1400" noProof="0" dirty="0" err="1"/>
              <a:t>cubilia</a:t>
            </a:r>
            <a:r>
              <a:rPr lang="en-GB" sz="1400" noProof="0" dirty="0"/>
              <a:t> curae; </a:t>
            </a:r>
            <a:r>
              <a:rPr lang="en-GB" sz="1400" noProof="0" dirty="0" err="1"/>
              <a:t>Aliquam</a:t>
            </a:r>
            <a:r>
              <a:rPr lang="en-GB" sz="1400" noProof="0" dirty="0"/>
              <a:t> </a:t>
            </a:r>
            <a:r>
              <a:rPr lang="en-GB" sz="1400" noProof="0" dirty="0" err="1"/>
              <a:t>erat</a:t>
            </a:r>
            <a:r>
              <a:rPr lang="en-GB" sz="1400" noProof="0" dirty="0"/>
              <a:t> </a:t>
            </a:r>
            <a:r>
              <a:rPr lang="en-GB" sz="1400" noProof="0" dirty="0" err="1"/>
              <a:t>volutpat</a:t>
            </a:r>
            <a:r>
              <a:rPr lang="en-GB" sz="1400" noProof="0" dirty="0"/>
              <a:t>. Sed auctor </a:t>
            </a:r>
            <a:r>
              <a:rPr lang="en-GB" sz="1400" noProof="0" dirty="0" err="1"/>
              <a:t>ut</a:t>
            </a:r>
            <a:r>
              <a:rPr lang="en-GB" sz="1400" noProof="0" dirty="0"/>
              <a:t> </a:t>
            </a:r>
            <a:r>
              <a:rPr lang="en-GB" sz="1400" noProof="0" dirty="0" err="1"/>
              <a:t>arcu</a:t>
            </a:r>
            <a:r>
              <a:rPr lang="en-GB" sz="1400" noProof="0" dirty="0"/>
              <a:t> nec </a:t>
            </a:r>
            <a:r>
              <a:rPr lang="en-GB" sz="1400" noProof="0" dirty="0" err="1"/>
              <a:t>hendrerit</a:t>
            </a:r>
            <a:r>
              <a:rPr lang="en-GB" sz="1400" noProof="0" dirty="0"/>
              <a:t>. Nunc </a:t>
            </a:r>
            <a:r>
              <a:rPr lang="en-GB" sz="1400" noProof="0" dirty="0" err="1"/>
              <a:t>sed</a:t>
            </a:r>
            <a:r>
              <a:rPr lang="en-GB" sz="1400" noProof="0" dirty="0"/>
              <a:t> </a:t>
            </a:r>
            <a:r>
              <a:rPr lang="en-GB" sz="1400" noProof="0" dirty="0" err="1"/>
              <a:t>justo</a:t>
            </a:r>
            <a:r>
              <a:rPr lang="en-GB" sz="1400" noProof="0" dirty="0"/>
              <a:t> </a:t>
            </a:r>
            <a:r>
              <a:rPr lang="en-GB" sz="1400" noProof="0" dirty="0" err="1"/>
              <a:t>quis</a:t>
            </a:r>
            <a:r>
              <a:rPr lang="en-GB" sz="1400" noProof="0" dirty="0"/>
              <a:t> libero </a:t>
            </a:r>
            <a:r>
              <a:rPr lang="en-GB" sz="1400" noProof="0" dirty="0" err="1"/>
              <a:t>sollicitudin</a:t>
            </a:r>
            <a:r>
              <a:rPr lang="en-GB" sz="1400" noProof="0" dirty="0"/>
              <a:t> pulvinar id auctor </a:t>
            </a:r>
            <a:r>
              <a:rPr lang="en-GB" sz="1400" noProof="0" dirty="0" err="1"/>
              <a:t>nibh</a:t>
            </a:r>
            <a:r>
              <a:rPr lang="en-GB" sz="14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98D2CA-822D-1C56-0124-BF9098B72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624A9B1-0672-C9C9-F5D0-59FBBAD5983E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7808C2-5A90-035D-8EB0-3A07449C3832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133C9BC-E3AC-4879-A96A-562F1A2140F4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3F059-931B-BBF1-8F08-473C67E49B3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38375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AC4CD-A8D5-05DF-5E94-BB0368B37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D8A6D-CB53-4156-9C19-36285D272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D0C4-0877-590B-17E9-B690F9D45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b="1" noProof="0" dirty="0"/>
              <a:t>Paragraph Title</a:t>
            </a:r>
          </a:p>
          <a:p>
            <a:r>
              <a:rPr lang="en-GB" sz="1200" noProof="0" dirty="0" err="1"/>
              <a:t>Suspendisse</a:t>
            </a:r>
            <a:r>
              <a:rPr lang="en-GB" sz="1200" noProof="0" dirty="0"/>
              <a:t> at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tellus</a:t>
            </a:r>
            <a:r>
              <a:rPr lang="en-GB" sz="1200" noProof="0" dirty="0"/>
              <a:t>. </a:t>
            </a:r>
            <a:r>
              <a:rPr lang="en-GB" sz="1200" noProof="0" dirty="0" err="1"/>
              <a:t>Etiam</a:t>
            </a:r>
            <a:r>
              <a:rPr lang="en-GB" sz="1200" noProof="0" dirty="0"/>
              <a:t> </a:t>
            </a:r>
            <a:r>
              <a:rPr lang="en-GB" sz="1200" noProof="0" dirty="0" err="1"/>
              <a:t>faucibus</a:t>
            </a:r>
            <a:r>
              <a:rPr lang="en-GB" sz="1200" noProof="0" dirty="0"/>
              <a:t> </a:t>
            </a:r>
            <a:r>
              <a:rPr lang="en-GB" sz="1200" noProof="0" dirty="0" err="1"/>
              <a:t>turpis</a:t>
            </a:r>
            <a:r>
              <a:rPr lang="en-GB" sz="1200" noProof="0" dirty="0"/>
              <a:t> at ante </a:t>
            </a:r>
            <a:r>
              <a:rPr lang="en-GB" sz="1200" noProof="0" dirty="0" err="1"/>
              <a:t>euismod</a:t>
            </a:r>
            <a:r>
              <a:rPr lang="en-GB" sz="1200" noProof="0" dirty="0"/>
              <a:t>, </a:t>
            </a:r>
            <a:r>
              <a:rPr lang="en-GB" sz="1200" noProof="0" dirty="0" err="1"/>
              <a:t>ut</a:t>
            </a:r>
            <a:r>
              <a:rPr lang="en-GB" sz="1200" noProof="0" dirty="0"/>
              <a:t>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ligula maximus. </a:t>
            </a:r>
            <a:r>
              <a:rPr lang="en-GB" sz="1200" noProof="0" dirty="0" err="1"/>
              <a:t>Suspendisse</a:t>
            </a:r>
            <a:r>
              <a:rPr lang="en-GB" sz="1200" noProof="0" dirty="0"/>
              <a:t> </a:t>
            </a:r>
            <a:r>
              <a:rPr lang="en-GB" sz="1200" noProof="0" dirty="0" err="1"/>
              <a:t>potenti</a:t>
            </a:r>
            <a:r>
              <a:rPr lang="en-GB" sz="1200" noProof="0" dirty="0"/>
              <a:t>. </a:t>
            </a:r>
            <a:r>
              <a:rPr lang="en-GB" sz="1200" noProof="0" dirty="0" err="1"/>
              <a:t>Vivamus</a:t>
            </a:r>
            <a:r>
              <a:rPr lang="en-GB" sz="1200" noProof="0" dirty="0"/>
              <a:t> sit </a:t>
            </a:r>
            <a:r>
              <a:rPr lang="en-GB" sz="1200" noProof="0" dirty="0" err="1"/>
              <a:t>amet</a:t>
            </a:r>
            <a:r>
              <a:rPr lang="en-GB" sz="1200" noProof="0" dirty="0"/>
              <a:t> magna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odio</a:t>
            </a:r>
            <a:r>
              <a:rPr lang="en-GB" sz="1200" noProof="0" dirty="0"/>
              <a:t> </a:t>
            </a:r>
            <a:r>
              <a:rPr lang="en-GB" sz="1200" noProof="0" dirty="0" err="1"/>
              <a:t>egestas</a:t>
            </a:r>
            <a:r>
              <a:rPr lang="en-GB" sz="1200" noProof="0" dirty="0"/>
              <a:t> </a:t>
            </a:r>
            <a:r>
              <a:rPr lang="en-GB" sz="1200" noProof="0" dirty="0" err="1"/>
              <a:t>aliquet</a:t>
            </a:r>
            <a:r>
              <a:rPr lang="en-GB" sz="1200" noProof="0" dirty="0"/>
              <a:t> non </a:t>
            </a:r>
            <a:r>
              <a:rPr lang="en-GB" sz="1200" noProof="0" dirty="0" err="1"/>
              <a:t>vel</a:t>
            </a:r>
            <a:r>
              <a:rPr lang="en-GB" sz="1200" noProof="0" dirty="0"/>
              <a:t> eros. In </a:t>
            </a:r>
            <a:r>
              <a:rPr lang="en-GB" sz="1200" noProof="0" dirty="0" err="1"/>
              <a:t>mauris</a:t>
            </a:r>
            <a:r>
              <a:rPr lang="en-GB" sz="1200" noProof="0" dirty="0"/>
              <a:t> magna, </a:t>
            </a:r>
            <a:r>
              <a:rPr lang="en-GB" sz="1200" noProof="0" dirty="0" err="1"/>
              <a:t>dignissim</a:t>
            </a:r>
            <a:r>
              <a:rPr lang="en-GB" sz="1200" noProof="0" dirty="0"/>
              <a:t> non gravida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, </a:t>
            </a:r>
            <a:r>
              <a:rPr lang="en-GB" sz="1200" noProof="0" dirty="0" err="1"/>
              <a:t>vehicula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ex. Duis </a:t>
            </a:r>
            <a:r>
              <a:rPr lang="en-GB" sz="1200" noProof="0" dirty="0" err="1"/>
              <a:t>iaculis</a:t>
            </a:r>
            <a:r>
              <a:rPr lang="en-GB" sz="1200" noProof="0" dirty="0"/>
              <a:t> </a:t>
            </a:r>
            <a:r>
              <a:rPr lang="en-GB" sz="1200" noProof="0" dirty="0" err="1"/>
              <a:t>hendrerit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 in </a:t>
            </a:r>
            <a:r>
              <a:rPr lang="en-GB" sz="1200" noProof="0" dirty="0" err="1"/>
              <a:t>iaculis</a:t>
            </a:r>
            <a:r>
              <a:rPr lang="en-GB" sz="1200" noProof="0" dirty="0"/>
              <a:t>. Donec maximus </a:t>
            </a:r>
            <a:r>
              <a:rPr lang="en-GB" sz="1200" noProof="0" dirty="0" err="1"/>
              <a:t>nisl</a:t>
            </a:r>
            <a:r>
              <a:rPr lang="en-GB" sz="1200" noProof="0" dirty="0"/>
              <a:t> </a:t>
            </a:r>
            <a:r>
              <a:rPr lang="en-GB" sz="1200" noProof="0" dirty="0" err="1"/>
              <a:t>ullamcorper</a:t>
            </a:r>
            <a:r>
              <a:rPr lang="en-GB" sz="1200" noProof="0" dirty="0"/>
              <a:t> </a:t>
            </a:r>
            <a:r>
              <a:rPr lang="en-GB" sz="1200" noProof="0" dirty="0" err="1"/>
              <a:t>lacus</a:t>
            </a:r>
            <a:r>
              <a:rPr lang="en-GB" sz="1200" noProof="0" dirty="0"/>
              <a:t> </a:t>
            </a:r>
            <a:r>
              <a:rPr lang="en-GB" sz="1200" noProof="0" dirty="0" err="1"/>
              <a:t>tempor</a:t>
            </a:r>
            <a:r>
              <a:rPr lang="en-GB" sz="1200" noProof="0" dirty="0"/>
              <a:t>, et </a:t>
            </a:r>
            <a:r>
              <a:rPr lang="en-GB" sz="1200" noProof="0" dirty="0" err="1"/>
              <a:t>blandit</a:t>
            </a:r>
            <a:r>
              <a:rPr lang="en-GB" sz="1200" noProof="0" dirty="0"/>
              <a:t> </a:t>
            </a:r>
            <a:r>
              <a:rPr lang="en-GB" sz="1200" noProof="0" dirty="0" err="1"/>
              <a:t>augue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. Nunc vitae semper magna,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faucibus</a:t>
            </a:r>
            <a:r>
              <a:rPr lang="en-GB" sz="1200" noProof="0" dirty="0"/>
              <a:t> </a:t>
            </a:r>
            <a:r>
              <a:rPr lang="en-GB" sz="1200" noProof="0" dirty="0" err="1"/>
              <a:t>nunc</a:t>
            </a:r>
            <a:r>
              <a:rPr lang="en-GB" sz="1200" noProof="0" dirty="0"/>
              <a:t>. Vestibulum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commodo</a:t>
            </a:r>
            <a:r>
              <a:rPr lang="en-GB" sz="1200" noProof="0" dirty="0"/>
              <a:t> </a:t>
            </a:r>
            <a:r>
              <a:rPr lang="en-GB" sz="1200" noProof="0" dirty="0" err="1"/>
              <a:t>risus</a:t>
            </a:r>
            <a:r>
              <a:rPr lang="en-GB" sz="1200" noProof="0" dirty="0"/>
              <a:t>. Donec </a:t>
            </a:r>
            <a:r>
              <a:rPr lang="en-GB" sz="1200" noProof="0" dirty="0" err="1"/>
              <a:t>consectetur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non </a:t>
            </a:r>
            <a:r>
              <a:rPr lang="en-GB" sz="1200" noProof="0" dirty="0" err="1"/>
              <a:t>ultricies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. </a:t>
            </a:r>
            <a:r>
              <a:rPr lang="en-GB" sz="1200" noProof="0" dirty="0" err="1"/>
              <a:t>Praesent</a:t>
            </a:r>
            <a:r>
              <a:rPr lang="en-GB" sz="1200" noProof="0" dirty="0"/>
              <a:t> </a:t>
            </a:r>
            <a:r>
              <a:rPr lang="en-GB" sz="1200" noProof="0" dirty="0" err="1"/>
              <a:t>imperdiet</a:t>
            </a:r>
            <a:r>
              <a:rPr lang="en-GB" sz="1200" noProof="0" dirty="0"/>
              <a:t> </a:t>
            </a:r>
            <a:r>
              <a:rPr lang="en-GB" sz="1200" noProof="0" dirty="0" err="1"/>
              <a:t>feugiat</a:t>
            </a:r>
            <a:r>
              <a:rPr lang="en-GB" sz="1200" noProof="0" dirty="0"/>
              <a:t> mi, in tempus </a:t>
            </a:r>
            <a:r>
              <a:rPr lang="en-GB" sz="1200" noProof="0" dirty="0" err="1"/>
              <a:t>dolor</a:t>
            </a:r>
            <a:r>
              <a:rPr lang="en-GB" sz="1200" noProof="0" dirty="0"/>
              <a:t>. </a:t>
            </a:r>
            <a:r>
              <a:rPr lang="en-GB" sz="1200" noProof="0" dirty="0" err="1"/>
              <a:t>Fusce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 </a:t>
            </a:r>
            <a:r>
              <a:rPr lang="en-GB" sz="1200" noProof="0" dirty="0" err="1"/>
              <a:t>vulputate</a:t>
            </a:r>
            <a:r>
              <a:rPr lang="en-GB" sz="1200" noProof="0" dirty="0"/>
              <a:t> </a:t>
            </a:r>
            <a:r>
              <a:rPr lang="en-GB" sz="1200" noProof="0" dirty="0" err="1"/>
              <a:t>sem</a:t>
            </a:r>
            <a:r>
              <a:rPr lang="en-GB" sz="1200" noProof="0" dirty="0"/>
              <a:t>, ac </a:t>
            </a:r>
            <a:r>
              <a:rPr lang="en-GB" sz="1200" noProof="0" dirty="0" err="1"/>
              <a:t>suscipit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. Sed id eros </a:t>
            </a:r>
            <a:r>
              <a:rPr lang="en-GB" sz="1200" noProof="0" dirty="0" err="1"/>
              <a:t>quis</a:t>
            </a:r>
            <a:r>
              <a:rPr lang="en-GB" sz="1200" noProof="0" dirty="0"/>
              <a:t> eros tempus </a:t>
            </a:r>
            <a:r>
              <a:rPr lang="en-GB" sz="1200" noProof="0" dirty="0" err="1"/>
              <a:t>bibendum</a:t>
            </a:r>
            <a:r>
              <a:rPr lang="en-GB" sz="1200" noProof="0" dirty="0"/>
              <a:t> non </a:t>
            </a:r>
            <a:r>
              <a:rPr lang="en-GB" sz="1200" noProof="0" dirty="0" err="1"/>
              <a:t>vel</a:t>
            </a:r>
            <a:r>
              <a:rPr lang="en-GB" sz="1200" noProof="0" dirty="0"/>
              <a:t> lorem. Sed non mi porta,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</a:t>
            </a:r>
            <a:r>
              <a:rPr lang="en-GB" sz="1200" noProof="0" dirty="0" err="1"/>
              <a:t>enim</a:t>
            </a:r>
            <a:r>
              <a:rPr lang="en-GB" sz="1200" noProof="0" dirty="0"/>
              <a:t> </a:t>
            </a:r>
            <a:r>
              <a:rPr lang="en-GB" sz="1200" noProof="0" dirty="0" err="1"/>
              <a:t>ut</a:t>
            </a:r>
            <a:r>
              <a:rPr lang="en-GB" sz="1200" noProof="0" dirty="0"/>
              <a:t>, </a:t>
            </a:r>
            <a:r>
              <a:rPr lang="en-GB" sz="1200" noProof="0" dirty="0" err="1"/>
              <a:t>faucibus</a:t>
            </a:r>
            <a:r>
              <a:rPr lang="en-GB" sz="1200" noProof="0" dirty="0"/>
              <a:t> </a:t>
            </a:r>
            <a:r>
              <a:rPr lang="en-GB" sz="1200" noProof="0" dirty="0" err="1"/>
              <a:t>nulla</a:t>
            </a:r>
            <a:r>
              <a:rPr lang="en-GB" sz="12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0D9F9A-3CDA-09B9-04EE-E727A447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B699059-601A-C6A6-E2DF-55F98F2C181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D6177-E21C-09E8-400E-0A14035D785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4432FCD-F97D-4A47-BD19-DDAE65185DEB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9A49E8-0175-53CF-81B0-93BA29A8AF5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267900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1F41-544D-DA59-DD21-64705FCC9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91B4-7055-7F9D-726E-8FF52419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D396F-29B2-CA89-53A7-5D896639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nisi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aliquam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velit</a:t>
            </a:r>
            <a:r>
              <a:rPr lang="en-GB" noProof="0" dirty="0"/>
              <a:t> in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Cras ac </a:t>
            </a:r>
            <a:r>
              <a:rPr lang="en-GB" noProof="0" dirty="0" err="1"/>
              <a:t>sem</a:t>
            </a:r>
            <a:r>
              <a:rPr lang="en-GB" noProof="0" dirty="0"/>
              <a:t> vitae lorem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accumsan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nisi maximus </a:t>
            </a:r>
            <a:r>
              <a:rPr lang="en-GB" noProof="0" dirty="0" err="1"/>
              <a:t>interdum</a:t>
            </a:r>
            <a:r>
              <a:rPr lang="en-GB" noProof="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GB" noProof="0" dirty="0"/>
              <a:t>Nam </a:t>
            </a:r>
            <a:r>
              <a:rPr lang="en-GB" noProof="0" dirty="0" err="1"/>
              <a:t>aliquam</a:t>
            </a:r>
            <a:r>
              <a:rPr lang="en-GB" noProof="0" dirty="0"/>
              <a:t> ipsum </a:t>
            </a:r>
            <a:r>
              <a:rPr lang="en-GB" noProof="0" dirty="0" err="1"/>
              <a:t>consequat</a:t>
            </a:r>
            <a:r>
              <a:rPr lang="en-GB" noProof="0" dirty="0"/>
              <a:t> </a:t>
            </a:r>
            <a:r>
              <a:rPr lang="en-GB" noProof="0" dirty="0" err="1"/>
              <a:t>metus</a:t>
            </a:r>
            <a:r>
              <a:rPr lang="en-GB" noProof="0" dirty="0"/>
              <a:t> </a:t>
            </a:r>
            <a:r>
              <a:rPr lang="en-GB" noProof="0" dirty="0" err="1"/>
              <a:t>luctus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844E3-95D4-C376-7008-C30061BA7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9" name="Picture Placeholder 8" descr="A person holding a computer&#10;&#10;Description automatically generated">
            <a:extLst>
              <a:ext uri="{FF2B5EF4-FFF2-40B4-BE49-F238E27FC236}">
                <a16:creationId xmlns:a16="http://schemas.microsoft.com/office/drawing/2014/main" id="{8D4ADD8E-AA2E-000B-539D-F0C52F180B0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 rotWithShape="1">
          <a:blip r:embed="rId2"/>
          <a:srcRect l="15268" r="15317"/>
          <a:stretch/>
        </p:blipFill>
        <p:spPr>
          <a:xfrm>
            <a:off x="8124825" y="2448733"/>
            <a:ext cx="3659188" cy="352901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AB194E-D6E9-3B64-31D5-150809424CA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9660834-5000-49B8-894B-0A8CE1C40660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5844DEB-F3AA-7328-FC85-5E0A0F69052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63</a:t>
            </a:fld>
            <a:endParaRPr lang="en-GB" noProof="0" dirty="0"/>
          </a:p>
        </p:txBody>
      </p:sp>
      <p:pic>
        <p:nvPicPr>
          <p:cNvPr id="7" name="Picture 6" descr="A cell phone with a screen on it&#10;&#10;Description automatically generated">
            <a:extLst>
              <a:ext uri="{FF2B5EF4-FFF2-40B4-BE49-F238E27FC236}">
                <a16:creationId xmlns:a16="http://schemas.microsoft.com/office/drawing/2014/main" id="{1F129826-3A07-FE99-8752-C46542890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2085" y="414337"/>
            <a:ext cx="3275346" cy="218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722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1F2A07-392A-6D17-71BA-4C581F49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31525-941C-CA85-E237-072DA64C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32CC7-1112-8BB2-8282-8A9326731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200" b="1" noProof="0" dirty="0"/>
              <a:t>Paragraph Title</a:t>
            </a:r>
          </a:p>
          <a:p>
            <a:r>
              <a:rPr lang="en-GB" sz="1200" noProof="0" dirty="0" err="1"/>
              <a:t>Suspendisse</a:t>
            </a:r>
            <a:r>
              <a:rPr lang="en-GB" sz="1200" noProof="0" dirty="0"/>
              <a:t>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sit </a:t>
            </a:r>
            <a:r>
              <a:rPr lang="en-GB" sz="1200" noProof="0" dirty="0" err="1"/>
              <a:t>amet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Aenean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non </a:t>
            </a:r>
            <a:r>
              <a:rPr lang="en-GB" sz="1200" noProof="0" dirty="0" err="1"/>
              <a:t>nibh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</a:t>
            </a:r>
            <a:r>
              <a:rPr lang="en-GB" sz="1200" noProof="0" dirty="0" err="1"/>
              <a:t>fringilla</a:t>
            </a:r>
            <a:r>
              <a:rPr lang="en-GB" sz="1200" noProof="0" dirty="0"/>
              <a:t>. Donec </a:t>
            </a:r>
            <a:r>
              <a:rPr lang="en-GB" sz="1200" noProof="0" dirty="0" err="1"/>
              <a:t>facilisis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Morbi </a:t>
            </a:r>
            <a:r>
              <a:rPr lang="en-GB" sz="1200" noProof="0" dirty="0" err="1"/>
              <a:t>odio</a:t>
            </a:r>
            <a:r>
              <a:rPr lang="en-GB" sz="1200" noProof="0" dirty="0"/>
              <a:t> ipsum, </a:t>
            </a:r>
            <a:r>
              <a:rPr lang="en-GB" sz="1200" noProof="0" dirty="0" err="1"/>
              <a:t>ultricies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 </a:t>
            </a:r>
            <a:r>
              <a:rPr lang="en-GB" sz="1200" noProof="0" dirty="0" err="1"/>
              <a:t>diam</a:t>
            </a:r>
            <a:r>
              <a:rPr lang="en-GB" sz="1200" noProof="0" dirty="0"/>
              <a:t> </a:t>
            </a:r>
            <a:r>
              <a:rPr lang="en-GB" sz="1200" noProof="0" dirty="0" err="1"/>
              <a:t>ut</a:t>
            </a:r>
            <a:r>
              <a:rPr lang="en-GB" sz="1200" noProof="0" dirty="0"/>
              <a:t>, </a:t>
            </a:r>
            <a:r>
              <a:rPr lang="en-GB" sz="1200" noProof="0" dirty="0" err="1"/>
              <a:t>volutpat</a:t>
            </a:r>
            <a:r>
              <a:rPr lang="en-GB" sz="1200" noProof="0" dirty="0"/>
              <a:t> </a:t>
            </a:r>
            <a:r>
              <a:rPr lang="en-GB" sz="1200" noProof="0" dirty="0" err="1"/>
              <a:t>suscipit</a:t>
            </a:r>
            <a:r>
              <a:rPr lang="en-GB" sz="1200" noProof="0" dirty="0"/>
              <a:t> ipsum. Vestibulum </a:t>
            </a:r>
            <a:r>
              <a:rPr lang="en-GB" sz="1200" noProof="0" dirty="0" err="1"/>
              <a:t>ornare</a:t>
            </a:r>
            <a:r>
              <a:rPr lang="en-GB" sz="1200" noProof="0" dirty="0"/>
              <a:t> tempus auctor. Nam </a:t>
            </a:r>
            <a:r>
              <a:rPr lang="en-GB" sz="1200" noProof="0" dirty="0" err="1"/>
              <a:t>scelerisque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</a:t>
            </a:r>
            <a:r>
              <a:rPr lang="en-GB" sz="1200" noProof="0" dirty="0" err="1"/>
              <a:t>lacus</a:t>
            </a:r>
            <a:r>
              <a:rPr lang="en-GB" sz="1200" noProof="0" dirty="0"/>
              <a:t>, </a:t>
            </a:r>
            <a:r>
              <a:rPr lang="en-GB" sz="1200" noProof="0" dirty="0" err="1"/>
              <a:t>mattis</a:t>
            </a:r>
            <a:r>
              <a:rPr lang="en-GB" sz="1200" noProof="0" dirty="0"/>
              <a:t> </a:t>
            </a:r>
            <a:r>
              <a:rPr lang="en-GB" sz="1200" noProof="0" dirty="0" err="1"/>
              <a:t>efficitur</a:t>
            </a:r>
            <a:r>
              <a:rPr lang="en-GB" sz="1200" noProof="0" dirty="0"/>
              <a:t> </a:t>
            </a:r>
            <a:r>
              <a:rPr lang="en-GB" sz="1200" noProof="0" dirty="0" err="1"/>
              <a:t>quam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sed. Donec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odio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, auctor </a:t>
            </a:r>
            <a:r>
              <a:rPr lang="en-GB" sz="1200" noProof="0" dirty="0" err="1"/>
              <a:t>enim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, gravida </a:t>
            </a:r>
            <a:r>
              <a:rPr lang="en-GB" sz="1200" noProof="0" dirty="0" err="1"/>
              <a:t>turpis</a:t>
            </a:r>
            <a:r>
              <a:rPr lang="en-GB" sz="1200" noProof="0" dirty="0"/>
              <a:t>. </a:t>
            </a:r>
            <a:r>
              <a:rPr lang="en-GB" sz="1200" noProof="0" dirty="0" err="1"/>
              <a:t>Etiam</a:t>
            </a:r>
            <a:r>
              <a:rPr lang="en-GB" sz="1200" noProof="0" dirty="0"/>
              <a:t> et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</a:t>
            </a:r>
            <a:r>
              <a:rPr lang="en-GB" sz="1200" noProof="0" dirty="0" err="1"/>
              <a:t>elementum</a:t>
            </a:r>
            <a:r>
              <a:rPr lang="en-GB" sz="1200" noProof="0" dirty="0"/>
              <a:t>. Maecenas </a:t>
            </a:r>
            <a:r>
              <a:rPr lang="en-GB" sz="1200" noProof="0" dirty="0" err="1"/>
              <a:t>posuere</a:t>
            </a:r>
            <a:r>
              <a:rPr lang="en-GB" sz="1200" noProof="0" dirty="0"/>
              <a:t>, </a:t>
            </a:r>
            <a:r>
              <a:rPr lang="en-GB" sz="1200" noProof="0" dirty="0" err="1"/>
              <a:t>nisl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gravida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, eros </a:t>
            </a:r>
            <a:r>
              <a:rPr lang="en-GB" sz="1200" noProof="0" dirty="0" err="1"/>
              <a:t>est</a:t>
            </a:r>
            <a:r>
              <a:rPr lang="en-GB" sz="1200" noProof="0" dirty="0"/>
              <a:t> fermentum </a:t>
            </a:r>
            <a:r>
              <a:rPr lang="en-GB" sz="1200" noProof="0" dirty="0" err="1"/>
              <a:t>justo</a:t>
            </a:r>
            <a:r>
              <a:rPr lang="en-GB" sz="1200" noProof="0" dirty="0"/>
              <a:t>,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justo</a:t>
            </a:r>
            <a:r>
              <a:rPr lang="en-GB" sz="1200" noProof="0" dirty="0"/>
              <a:t>.</a:t>
            </a:r>
          </a:p>
          <a:p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hendrerit</a:t>
            </a:r>
            <a:r>
              <a:rPr lang="en-GB" sz="1200" noProof="0" dirty="0"/>
              <a:t> non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. Duis a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diam. In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massa</a:t>
            </a:r>
            <a:r>
              <a:rPr lang="en-GB" sz="1200" noProof="0" dirty="0"/>
              <a:t>, non </a:t>
            </a:r>
            <a:r>
              <a:rPr lang="en-GB" sz="1200" noProof="0" dirty="0" err="1"/>
              <a:t>consectetur</a:t>
            </a:r>
            <a:r>
              <a:rPr lang="en-GB" sz="1200" noProof="0" dirty="0"/>
              <a:t> eros </a:t>
            </a:r>
            <a:r>
              <a:rPr lang="en-GB" sz="1200" noProof="0" dirty="0" err="1"/>
              <a:t>laoreet</a:t>
            </a:r>
            <a:r>
              <a:rPr lang="en-GB" sz="1200" noProof="0" dirty="0"/>
              <a:t> a. </a:t>
            </a:r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finibus</a:t>
            </a:r>
            <a:r>
              <a:rPr lang="en-GB" sz="1200" noProof="0" dirty="0"/>
              <a:t> lorem a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aliquet</a:t>
            </a:r>
            <a:r>
              <a:rPr lang="en-GB" sz="1200" noProof="0" dirty="0"/>
              <a:t> convallis. Sed at </a:t>
            </a:r>
            <a:r>
              <a:rPr lang="en-GB" sz="1200" noProof="0" dirty="0" err="1"/>
              <a:t>dolor</a:t>
            </a:r>
            <a:r>
              <a:rPr lang="en-GB" sz="1200" noProof="0" dirty="0"/>
              <a:t> id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eleifend</a:t>
            </a:r>
            <a:r>
              <a:rPr lang="en-GB" sz="1200" noProof="0" dirty="0"/>
              <a:t> pulvinar id et </a:t>
            </a:r>
            <a:r>
              <a:rPr lang="en-GB" sz="1200" noProof="0" dirty="0" err="1"/>
              <a:t>odio</a:t>
            </a:r>
            <a:r>
              <a:rPr lang="en-GB" sz="1200" noProof="0" dirty="0"/>
              <a:t>. Donec </a:t>
            </a:r>
            <a:r>
              <a:rPr lang="en-GB" sz="1200" noProof="0" dirty="0" err="1"/>
              <a:t>dapibus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interdum</a:t>
            </a:r>
            <a:r>
              <a:rPr lang="en-GB" sz="1200" noProof="0" dirty="0"/>
              <a:t>.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</a:t>
            </a:r>
            <a:r>
              <a:rPr lang="en-GB" sz="1200" noProof="0" dirty="0" err="1"/>
              <a:t>egestas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 ac </a:t>
            </a:r>
            <a:r>
              <a:rPr lang="en-GB" sz="1200" noProof="0" dirty="0" err="1"/>
              <a:t>tellus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. </a:t>
            </a:r>
            <a:r>
              <a:rPr lang="en-GB" sz="1200" noProof="0" dirty="0" err="1"/>
              <a:t>Fusce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ex, </a:t>
            </a:r>
            <a:r>
              <a:rPr lang="en-GB" sz="1200" noProof="0" dirty="0" err="1"/>
              <a:t>congue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commodo</a:t>
            </a:r>
            <a:r>
              <a:rPr lang="en-GB" sz="1200" noProof="0" dirty="0"/>
              <a:t> et,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at </a:t>
            </a:r>
            <a:r>
              <a:rPr lang="en-GB" sz="1200" noProof="0" dirty="0" err="1"/>
              <a:t>erat</a:t>
            </a:r>
            <a:r>
              <a:rPr lang="en-GB" sz="1200" noProof="0" dirty="0"/>
              <a:t>. </a:t>
            </a:r>
            <a:r>
              <a:rPr lang="en-GB" sz="1200" noProof="0" dirty="0" err="1"/>
              <a:t>Praesent</a:t>
            </a:r>
            <a:r>
              <a:rPr lang="en-GB" sz="1200" noProof="0" dirty="0"/>
              <a:t> in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ex. Sed </a:t>
            </a:r>
            <a:r>
              <a:rPr lang="en-GB" sz="1200" noProof="0" dirty="0" err="1"/>
              <a:t>blandit</a:t>
            </a:r>
            <a:r>
              <a:rPr lang="en-GB" sz="1200" noProof="0" dirty="0"/>
              <a:t>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C0761-0D70-5A44-89D7-C622942D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60F4E0-63C6-CAEC-CAC9-2644C82CD3F7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363E2-0681-1731-63C2-298F4E19E259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684E874-EDD9-46CA-8BAE-6642E6C380F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365E8C-0C53-7308-FF7D-728717706B5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307553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B1670-F1C7-CF8D-40A5-9A6BEBB46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F567-DFC9-53D0-1609-5F8F90F4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7D2D1-15D1-7869-905D-121E26718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lvl="1">
              <a:lnSpc>
                <a:spcPct val="160000"/>
              </a:lnSpc>
            </a:pPr>
            <a:r>
              <a:rPr lang="en-GB" noProof="0" dirty="0"/>
              <a:t>Lorem ipsum </a:t>
            </a:r>
            <a:r>
              <a:rPr lang="en-GB" noProof="0" dirty="0" err="1"/>
              <a:t>dolor</a:t>
            </a:r>
            <a:r>
              <a:rPr lang="en-GB" noProof="0" dirty="0"/>
              <a:t> sit </a:t>
            </a:r>
            <a:r>
              <a:rPr lang="en-GB" noProof="0" dirty="0" err="1"/>
              <a:t>amet</a:t>
            </a:r>
            <a:r>
              <a:rPr lang="en-GB" noProof="0" dirty="0"/>
              <a:t>, </a:t>
            </a:r>
            <a:r>
              <a:rPr lang="en-GB" noProof="0" dirty="0" err="1"/>
              <a:t>consectetur</a:t>
            </a:r>
            <a:r>
              <a:rPr lang="en-GB" noProof="0" dirty="0"/>
              <a:t> </a:t>
            </a:r>
            <a:r>
              <a:rPr lang="en-GB" noProof="0" dirty="0" err="1"/>
              <a:t>adipiscing</a:t>
            </a:r>
            <a:r>
              <a:rPr lang="en-GB" noProof="0" dirty="0"/>
              <a:t> </a:t>
            </a:r>
            <a:r>
              <a:rPr lang="en-GB" noProof="0" dirty="0" err="1"/>
              <a:t>elit</a:t>
            </a:r>
            <a:r>
              <a:rPr lang="en-GB" noProof="0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vel</a:t>
            </a:r>
            <a:r>
              <a:rPr lang="en-GB" noProof="0" dirty="0"/>
              <a:t> </a:t>
            </a:r>
            <a:r>
              <a:rPr lang="en-GB" noProof="0" dirty="0" err="1"/>
              <a:t>lacus</a:t>
            </a:r>
            <a:r>
              <a:rPr lang="en-GB" noProof="0" dirty="0"/>
              <a:t> </a:t>
            </a:r>
            <a:r>
              <a:rPr lang="en-GB" noProof="0" dirty="0" err="1"/>
              <a:t>sed</a:t>
            </a:r>
            <a:r>
              <a:rPr lang="en-GB" noProof="0" dirty="0"/>
              <a:t> nisi </a:t>
            </a:r>
            <a:r>
              <a:rPr lang="en-GB" noProof="0" dirty="0" err="1"/>
              <a:t>congue</a:t>
            </a:r>
            <a:r>
              <a:rPr lang="en-GB" noProof="0" dirty="0"/>
              <a:t> </a:t>
            </a:r>
            <a:r>
              <a:rPr lang="en-GB" noProof="0" dirty="0" err="1"/>
              <a:t>aliquam</a:t>
            </a:r>
            <a:r>
              <a:rPr lang="en-GB" noProof="0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GB" noProof="0" dirty="0"/>
              <a:t>Donec </a:t>
            </a:r>
            <a:r>
              <a:rPr lang="en-GB" noProof="0" dirty="0" err="1"/>
              <a:t>viverra</a:t>
            </a:r>
            <a:r>
              <a:rPr lang="en-GB" noProof="0" dirty="0"/>
              <a:t> </a:t>
            </a:r>
            <a:r>
              <a:rPr lang="en-GB" noProof="0" dirty="0" err="1"/>
              <a:t>velit</a:t>
            </a:r>
            <a:r>
              <a:rPr lang="en-GB" noProof="0" dirty="0"/>
              <a:t> in </a:t>
            </a:r>
            <a:r>
              <a:rPr lang="en-GB" noProof="0" dirty="0" err="1"/>
              <a:t>tellus</a:t>
            </a:r>
            <a:r>
              <a:rPr lang="en-GB" noProof="0" dirty="0"/>
              <a:t> </a:t>
            </a:r>
            <a:r>
              <a:rPr lang="en-GB" noProof="0" dirty="0" err="1"/>
              <a:t>condimentum</a:t>
            </a:r>
            <a:r>
              <a:rPr lang="en-GB" noProof="0" dirty="0"/>
              <a:t> </a:t>
            </a:r>
            <a:r>
              <a:rPr lang="en-GB" noProof="0" dirty="0" err="1"/>
              <a:t>molestie</a:t>
            </a:r>
            <a:r>
              <a:rPr lang="en-GB" noProof="0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GB" noProof="0" dirty="0"/>
              <a:t>Cras ac </a:t>
            </a:r>
            <a:r>
              <a:rPr lang="en-GB" noProof="0" dirty="0" err="1"/>
              <a:t>sem</a:t>
            </a:r>
            <a:r>
              <a:rPr lang="en-GB" noProof="0" dirty="0"/>
              <a:t> vitae lorem </a:t>
            </a:r>
            <a:r>
              <a:rPr lang="en-GB" noProof="0" dirty="0" err="1"/>
              <a:t>molestie</a:t>
            </a:r>
            <a:r>
              <a:rPr lang="en-GB" noProof="0" dirty="0"/>
              <a:t> </a:t>
            </a:r>
            <a:r>
              <a:rPr lang="en-GB" noProof="0" dirty="0" err="1"/>
              <a:t>accumsan</a:t>
            </a:r>
            <a:r>
              <a:rPr lang="en-GB" noProof="0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GB" noProof="0" dirty="0"/>
              <a:t>Proin </a:t>
            </a:r>
            <a:r>
              <a:rPr lang="en-GB" noProof="0" dirty="0" err="1"/>
              <a:t>blandit</a:t>
            </a:r>
            <a:r>
              <a:rPr lang="en-GB" noProof="0" dirty="0"/>
              <a:t> </a:t>
            </a:r>
            <a:r>
              <a:rPr lang="en-GB" noProof="0" dirty="0" err="1"/>
              <a:t>sem</a:t>
            </a:r>
            <a:r>
              <a:rPr lang="en-GB" noProof="0" dirty="0"/>
              <a:t> </a:t>
            </a:r>
            <a:r>
              <a:rPr lang="en-GB" noProof="0" dirty="0" err="1"/>
              <a:t>ut</a:t>
            </a:r>
            <a:r>
              <a:rPr lang="en-GB" noProof="0" dirty="0"/>
              <a:t> nisi maximus </a:t>
            </a:r>
            <a:r>
              <a:rPr lang="en-GB" noProof="0" dirty="0" err="1"/>
              <a:t>interdum</a:t>
            </a:r>
            <a:r>
              <a:rPr lang="en-GB" noProof="0" dirty="0"/>
              <a:t>.</a:t>
            </a:r>
          </a:p>
          <a:p>
            <a:pPr lvl="1">
              <a:lnSpc>
                <a:spcPct val="160000"/>
              </a:lnSpc>
            </a:pPr>
            <a:r>
              <a:rPr lang="en-GB" noProof="0" dirty="0"/>
              <a:t>Nam </a:t>
            </a:r>
            <a:r>
              <a:rPr lang="en-GB" noProof="0" dirty="0" err="1"/>
              <a:t>aliquam</a:t>
            </a:r>
            <a:r>
              <a:rPr lang="en-GB" noProof="0" dirty="0"/>
              <a:t> ipsum </a:t>
            </a:r>
            <a:r>
              <a:rPr lang="en-GB" noProof="0" dirty="0" err="1"/>
              <a:t>consequat</a:t>
            </a:r>
            <a:r>
              <a:rPr lang="en-GB" noProof="0" dirty="0"/>
              <a:t> </a:t>
            </a:r>
            <a:r>
              <a:rPr lang="en-GB" noProof="0" dirty="0" err="1"/>
              <a:t>metus</a:t>
            </a:r>
            <a:r>
              <a:rPr lang="en-GB" noProof="0" dirty="0"/>
              <a:t> </a:t>
            </a:r>
            <a:r>
              <a:rPr lang="en-GB" noProof="0" dirty="0" err="1"/>
              <a:t>luctus</a:t>
            </a:r>
            <a:r>
              <a:rPr lang="en-GB" noProof="0" dirty="0"/>
              <a:t> </a:t>
            </a:r>
            <a:r>
              <a:rPr lang="en-GB" noProof="0" dirty="0" err="1"/>
              <a:t>finibus</a:t>
            </a:r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9A264C-6408-EBD7-FA80-A82EE53CE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61BFA99-5E1E-430A-410A-F908AE2B6B6C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383A52-7871-D8F0-799F-48A0DB12829A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27E66BED-E0EE-4BEE-891A-AE084842A605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4DFE39-03A2-C230-616B-81AA6D56D28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250213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676ED-EC17-37F8-7950-A440F729E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8EB0-C433-3CB9-D540-D736E47D4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C9875-D967-AFC5-B015-346C63037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GB" sz="1200" noProof="0" dirty="0" err="1"/>
              <a:t>Suspendisse</a:t>
            </a:r>
            <a:r>
              <a:rPr lang="en-GB" sz="1200" noProof="0" dirty="0"/>
              <a:t>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sit </a:t>
            </a:r>
            <a:r>
              <a:rPr lang="en-GB" sz="1200" noProof="0" dirty="0" err="1"/>
              <a:t>amet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Aenean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purus</a:t>
            </a:r>
            <a:r>
              <a:rPr lang="en-GB" sz="1200" noProof="0" dirty="0"/>
              <a:t> non </a:t>
            </a:r>
            <a:r>
              <a:rPr lang="en-GB" sz="1200" noProof="0" dirty="0" err="1"/>
              <a:t>nibh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</a:t>
            </a:r>
            <a:r>
              <a:rPr lang="en-GB" sz="1200" noProof="0" dirty="0" err="1"/>
              <a:t>fringilla</a:t>
            </a:r>
            <a:r>
              <a:rPr lang="en-GB" sz="1200" noProof="0" dirty="0"/>
              <a:t>. Donec </a:t>
            </a:r>
            <a:r>
              <a:rPr lang="en-GB" sz="1200" noProof="0" dirty="0" err="1"/>
              <a:t>facilisis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congue</a:t>
            </a:r>
            <a:r>
              <a:rPr lang="en-GB" sz="1200" noProof="0" dirty="0"/>
              <a:t>. Morbi </a:t>
            </a:r>
            <a:r>
              <a:rPr lang="en-GB" sz="1200" noProof="0" dirty="0" err="1"/>
              <a:t>odio</a:t>
            </a:r>
            <a:r>
              <a:rPr lang="en-GB" sz="1200" noProof="0" dirty="0"/>
              <a:t> ipsum, </a:t>
            </a:r>
            <a:r>
              <a:rPr lang="en-GB" sz="1200" noProof="0" dirty="0" err="1"/>
              <a:t>ultricies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 </a:t>
            </a:r>
            <a:r>
              <a:rPr lang="en-GB" sz="1200" noProof="0" dirty="0" err="1"/>
              <a:t>diam</a:t>
            </a:r>
            <a:r>
              <a:rPr lang="en-GB" sz="1200" noProof="0" dirty="0"/>
              <a:t> </a:t>
            </a:r>
            <a:r>
              <a:rPr lang="en-GB" sz="1200" noProof="0" dirty="0" err="1"/>
              <a:t>ut</a:t>
            </a:r>
            <a:r>
              <a:rPr lang="en-GB" sz="1200" noProof="0" dirty="0"/>
              <a:t>, </a:t>
            </a:r>
            <a:r>
              <a:rPr lang="en-GB" sz="1200" noProof="0" dirty="0" err="1"/>
              <a:t>volutpat</a:t>
            </a:r>
            <a:r>
              <a:rPr lang="en-GB" sz="1200" noProof="0" dirty="0"/>
              <a:t> </a:t>
            </a:r>
            <a:r>
              <a:rPr lang="en-GB" sz="1200" noProof="0" dirty="0" err="1"/>
              <a:t>suscipit</a:t>
            </a:r>
            <a:r>
              <a:rPr lang="en-GB" sz="1200" noProof="0" dirty="0"/>
              <a:t> ipsum. Vestibulum </a:t>
            </a:r>
            <a:r>
              <a:rPr lang="en-GB" sz="1200" noProof="0" dirty="0" err="1"/>
              <a:t>ornare</a:t>
            </a:r>
            <a:r>
              <a:rPr lang="en-GB" sz="1200" noProof="0" dirty="0"/>
              <a:t> tempus auctor. Nam </a:t>
            </a:r>
            <a:r>
              <a:rPr lang="en-GB" sz="1200" noProof="0" dirty="0" err="1"/>
              <a:t>scelerisque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</a:t>
            </a:r>
            <a:r>
              <a:rPr lang="en-GB" sz="1200" noProof="0" dirty="0" err="1"/>
              <a:t>lacus</a:t>
            </a:r>
            <a:r>
              <a:rPr lang="en-GB" sz="1200" noProof="0" dirty="0"/>
              <a:t>, </a:t>
            </a:r>
            <a:r>
              <a:rPr lang="en-GB" sz="1200" noProof="0" dirty="0" err="1"/>
              <a:t>mattis</a:t>
            </a:r>
            <a:r>
              <a:rPr lang="en-GB" sz="1200" noProof="0" dirty="0"/>
              <a:t> </a:t>
            </a:r>
            <a:r>
              <a:rPr lang="en-GB" sz="1200" noProof="0" dirty="0" err="1"/>
              <a:t>efficitur</a:t>
            </a:r>
            <a:r>
              <a:rPr lang="en-GB" sz="1200" noProof="0" dirty="0"/>
              <a:t> </a:t>
            </a:r>
            <a:r>
              <a:rPr lang="en-GB" sz="1200" noProof="0" dirty="0" err="1"/>
              <a:t>quam</a:t>
            </a:r>
            <a:r>
              <a:rPr lang="en-GB" sz="1200" noProof="0" dirty="0"/>
              <a:t> </a:t>
            </a:r>
            <a:r>
              <a:rPr lang="en-GB" sz="1200" noProof="0" dirty="0" err="1"/>
              <a:t>ultrices</a:t>
            </a:r>
            <a:r>
              <a:rPr lang="en-GB" sz="1200" noProof="0" dirty="0"/>
              <a:t> sed. Donec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odio</a:t>
            </a:r>
            <a:r>
              <a:rPr lang="en-GB" sz="1200" noProof="0" dirty="0"/>
              <a:t> </a:t>
            </a:r>
            <a:r>
              <a:rPr lang="en-GB" sz="1200" noProof="0" dirty="0" err="1"/>
              <a:t>viverra</a:t>
            </a:r>
            <a:r>
              <a:rPr lang="en-GB" sz="1200" noProof="0" dirty="0"/>
              <a:t>, auctor </a:t>
            </a:r>
            <a:r>
              <a:rPr lang="en-GB" sz="1200" noProof="0" dirty="0" err="1"/>
              <a:t>enim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, gravida </a:t>
            </a:r>
            <a:r>
              <a:rPr lang="en-GB" sz="1200" noProof="0" dirty="0" err="1"/>
              <a:t>turpis</a:t>
            </a:r>
            <a:r>
              <a:rPr lang="en-GB" sz="1200" noProof="0" dirty="0"/>
              <a:t>. </a:t>
            </a:r>
            <a:r>
              <a:rPr lang="en-GB" sz="1200" noProof="0" dirty="0" err="1"/>
              <a:t>Etiam</a:t>
            </a:r>
            <a:r>
              <a:rPr lang="en-GB" sz="1200" noProof="0" dirty="0"/>
              <a:t> et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</a:t>
            </a:r>
            <a:r>
              <a:rPr lang="en-GB" sz="1200" noProof="0" dirty="0" err="1"/>
              <a:t>elementum</a:t>
            </a:r>
            <a:r>
              <a:rPr lang="en-GB" sz="1200" noProof="0" dirty="0"/>
              <a:t>. Maecenas </a:t>
            </a:r>
            <a:r>
              <a:rPr lang="en-GB" sz="1200" noProof="0" dirty="0" err="1"/>
              <a:t>posuere</a:t>
            </a:r>
            <a:r>
              <a:rPr lang="en-GB" sz="1200" noProof="0" dirty="0"/>
              <a:t>, </a:t>
            </a:r>
            <a:r>
              <a:rPr lang="en-GB" sz="1200" noProof="0" dirty="0" err="1"/>
              <a:t>nisl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gravida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, eros </a:t>
            </a:r>
            <a:r>
              <a:rPr lang="en-GB" sz="1200" noProof="0" dirty="0" err="1"/>
              <a:t>est</a:t>
            </a:r>
            <a:r>
              <a:rPr lang="en-GB" sz="1200" noProof="0" dirty="0"/>
              <a:t> fermentum </a:t>
            </a:r>
            <a:r>
              <a:rPr lang="en-GB" sz="1200" noProof="0" dirty="0" err="1"/>
              <a:t>justo</a:t>
            </a:r>
            <a:r>
              <a:rPr lang="en-GB" sz="1200" noProof="0" dirty="0"/>
              <a:t>,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</a:t>
            </a:r>
            <a:r>
              <a:rPr lang="en-GB" sz="1200" noProof="0" dirty="0" err="1"/>
              <a:t>quis</a:t>
            </a:r>
            <a:r>
              <a:rPr lang="en-GB" sz="1200" noProof="0" dirty="0"/>
              <a:t> </a:t>
            </a:r>
            <a:r>
              <a:rPr lang="en-GB" sz="1200" noProof="0" dirty="0" err="1"/>
              <a:t>justo</a:t>
            </a:r>
            <a:r>
              <a:rPr lang="en-GB" sz="1200" noProof="0" dirty="0"/>
              <a:t>.</a:t>
            </a:r>
          </a:p>
          <a:p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hendrerit</a:t>
            </a:r>
            <a:r>
              <a:rPr lang="en-GB" sz="1200" noProof="0" dirty="0"/>
              <a:t> non </a:t>
            </a:r>
            <a:r>
              <a:rPr lang="en-GB" sz="1200" noProof="0" dirty="0" err="1"/>
              <a:t>erat</a:t>
            </a:r>
            <a:r>
              <a:rPr lang="en-GB" sz="1200" noProof="0" dirty="0"/>
              <a:t> </a:t>
            </a:r>
            <a:r>
              <a:rPr lang="en-GB" sz="1200" noProof="0" dirty="0" err="1"/>
              <a:t>eu</a:t>
            </a:r>
            <a:r>
              <a:rPr lang="en-GB" sz="1200" noProof="0" dirty="0"/>
              <a:t> </a:t>
            </a:r>
            <a:r>
              <a:rPr lang="en-GB" sz="1200" noProof="0" dirty="0" err="1"/>
              <a:t>venenatis</a:t>
            </a:r>
            <a:r>
              <a:rPr lang="en-GB" sz="1200" noProof="0" dirty="0"/>
              <a:t>. Duis a </a:t>
            </a:r>
            <a:r>
              <a:rPr lang="en-GB" sz="1200" noProof="0" dirty="0" err="1"/>
              <a:t>condimentum</a:t>
            </a:r>
            <a:r>
              <a:rPr lang="en-GB" sz="1200" noProof="0" dirty="0"/>
              <a:t> diam. In </a:t>
            </a:r>
            <a:r>
              <a:rPr lang="en-GB" sz="1200" noProof="0" dirty="0" err="1"/>
              <a:t>sagittis</a:t>
            </a:r>
            <a:r>
              <a:rPr lang="en-GB" sz="1200" noProof="0" dirty="0"/>
              <a:t> </a:t>
            </a:r>
            <a:r>
              <a:rPr lang="en-GB" sz="1200" noProof="0" dirty="0" err="1"/>
              <a:t>arcu</a:t>
            </a:r>
            <a:r>
              <a:rPr lang="en-GB" sz="1200" noProof="0" dirty="0"/>
              <a:t> </a:t>
            </a:r>
            <a:r>
              <a:rPr lang="en-GB" sz="1200" noProof="0" dirty="0" err="1"/>
              <a:t>massa</a:t>
            </a:r>
            <a:r>
              <a:rPr lang="en-GB" sz="1200" noProof="0" dirty="0"/>
              <a:t>, non </a:t>
            </a:r>
            <a:r>
              <a:rPr lang="en-GB" sz="1200" noProof="0" dirty="0" err="1"/>
              <a:t>consectetur</a:t>
            </a:r>
            <a:r>
              <a:rPr lang="en-GB" sz="1200" noProof="0" dirty="0"/>
              <a:t> eros </a:t>
            </a:r>
            <a:r>
              <a:rPr lang="en-GB" sz="1200" noProof="0" dirty="0" err="1"/>
              <a:t>laoreet</a:t>
            </a:r>
            <a:r>
              <a:rPr lang="en-GB" sz="1200" noProof="0" dirty="0"/>
              <a:t> a. </a:t>
            </a:r>
            <a:r>
              <a:rPr lang="en-GB" sz="1200" noProof="0" dirty="0" err="1"/>
              <a:t>Nulla</a:t>
            </a:r>
            <a:r>
              <a:rPr lang="en-GB" sz="1200" noProof="0" dirty="0"/>
              <a:t> </a:t>
            </a:r>
            <a:r>
              <a:rPr lang="en-GB" sz="1200" noProof="0" dirty="0" err="1"/>
              <a:t>finibus</a:t>
            </a:r>
            <a:r>
              <a:rPr lang="en-GB" sz="1200" noProof="0" dirty="0"/>
              <a:t> lorem a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aliquet</a:t>
            </a:r>
            <a:r>
              <a:rPr lang="en-GB" sz="1200" noProof="0" dirty="0"/>
              <a:t> convallis. Sed at </a:t>
            </a:r>
            <a:r>
              <a:rPr lang="en-GB" sz="1200" noProof="0" dirty="0" err="1"/>
              <a:t>dolor</a:t>
            </a:r>
            <a:r>
              <a:rPr lang="en-GB" sz="1200" noProof="0" dirty="0"/>
              <a:t> id </a:t>
            </a:r>
            <a:r>
              <a:rPr lang="en-GB" sz="1200" noProof="0" dirty="0" err="1"/>
              <a:t>sem</a:t>
            </a:r>
            <a:r>
              <a:rPr lang="en-GB" sz="1200" noProof="0" dirty="0"/>
              <a:t> </a:t>
            </a:r>
            <a:r>
              <a:rPr lang="en-GB" sz="1200" noProof="0" dirty="0" err="1"/>
              <a:t>eleifend</a:t>
            </a:r>
            <a:r>
              <a:rPr lang="en-GB" sz="1200" noProof="0" dirty="0"/>
              <a:t> pulvinar id et </a:t>
            </a:r>
            <a:r>
              <a:rPr lang="en-GB" sz="1200" noProof="0" dirty="0" err="1"/>
              <a:t>odio</a:t>
            </a:r>
            <a:r>
              <a:rPr lang="en-GB" sz="1200" noProof="0" dirty="0"/>
              <a:t>. Donec </a:t>
            </a:r>
            <a:r>
              <a:rPr lang="en-GB" sz="1200" noProof="0" dirty="0" err="1"/>
              <a:t>dapibus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est</a:t>
            </a:r>
            <a:r>
              <a:rPr lang="en-GB" sz="1200" noProof="0" dirty="0"/>
              <a:t> </a:t>
            </a:r>
            <a:r>
              <a:rPr lang="en-GB" sz="1200" noProof="0" dirty="0" err="1"/>
              <a:t>vel</a:t>
            </a:r>
            <a:r>
              <a:rPr lang="en-GB" sz="1200" noProof="0" dirty="0"/>
              <a:t> </a:t>
            </a:r>
            <a:r>
              <a:rPr lang="en-GB" sz="1200" noProof="0" dirty="0" err="1"/>
              <a:t>interdum</a:t>
            </a:r>
            <a:r>
              <a:rPr lang="en-GB" sz="1200" noProof="0" dirty="0"/>
              <a:t>. </a:t>
            </a:r>
            <a:r>
              <a:rPr lang="en-GB" sz="1200" noProof="0" dirty="0" err="1"/>
              <a:t>Pellentesque</a:t>
            </a:r>
            <a:r>
              <a:rPr lang="en-GB" sz="1200" noProof="0" dirty="0"/>
              <a:t> </a:t>
            </a:r>
            <a:r>
              <a:rPr lang="en-GB" sz="1200" noProof="0" dirty="0" err="1"/>
              <a:t>egestas</a:t>
            </a:r>
            <a:r>
              <a:rPr lang="en-GB" sz="1200" noProof="0" dirty="0"/>
              <a:t> </a:t>
            </a:r>
            <a:r>
              <a:rPr lang="en-GB" sz="1200" noProof="0" dirty="0" err="1"/>
              <a:t>neque</a:t>
            </a:r>
            <a:r>
              <a:rPr lang="en-GB" sz="1200" noProof="0" dirty="0"/>
              <a:t> ac </a:t>
            </a:r>
            <a:r>
              <a:rPr lang="en-GB" sz="1200" noProof="0" dirty="0" err="1"/>
              <a:t>tellus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rutrum</a:t>
            </a:r>
            <a:r>
              <a:rPr lang="en-GB" sz="1200" noProof="0" dirty="0"/>
              <a:t>. </a:t>
            </a:r>
            <a:r>
              <a:rPr lang="en-GB" sz="1200" noProof="0" dirty="0" err="1"/>
              <a:t>Fusce</a:t>
            </a:r>
            <a:r>
              <a:rPr lang="en-GB" sz="1200" noProof="0" dirty="0"/>
              <a:t>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ex, </a:t>
            </a:r>
            <a:r>
              <a:rPr lang="en-GB" sz="1200" noProof="0" dirty="0" err="1"/>
              <a:t>congue</a:t>
            </a:r>
            <a:r>
              <a:rPr lang="en-GB" sz="1200" noProof="0" dirty="0"/>
              <a:t> </a:t>
            </a:r>
            <a:r>
              <a:rPr lang="en-GB" sz="1200" noProof="0" dirty="0" err="1"/>
              <a:t>eget</a:t>
            </a:r>
            <a:r>
              <a:rPr lang="en-GB" sz="1200" noProof="0" dirty="0"/>
              <a:t> </a:t>
            </a:r>
            <a:r>
              <a:rPr lang="en-GB" sz="1200" noProof="0" dirty="0" err="1"/>
              <a:t>commodo</a:t>
            </a:r>
            <a:r>
              <a:rPr lang="en-GB" sz="1200" noProof="0" dirty="0"/>
              <a:t> et, </a:t>
            </a:r>
            <a:r>
              <a:rPr lang="en-GB" sz="1200" noProof="0" dirty="0" err="1"/>
              <a:t>lobortis</a:t>
            </a:r>
            <a:r>
              <a:rPr lang="en-GB" sz="1200" noProof="0" dirty="0"/>
              <a:t> at </a:t>
            </a:r>
            <a:r>
              <a:rPr lang="en-GB" sz="1200" noProof="0" dirty="0" err="1"/>
              <a:t>erat</a:t>
            </a:r>
            <a:r>
              <a:rPr lang="en-GB" sz="1200" noProof="0" dirty="0"/>
              <a:t>. </a:t>
            </a:r>
            <a:r>
              <a:rPr lang="en-GB" sz="1200" noProof="0" dirty="0" err="1"/>
              <a:t>Praesent</a:t>
            </a:r>
            <a:r>
              <a:rPr lang="en-GB" sz="1200" noProof="0" dirty="0"/>
              <a:t> in </a:t>
            </a:r>
            <a:r>
              <a:rPr lang="en-GB" sz="1200" noProof="0" dirty="0" err="1"/>
              <a:t>lectus</a:t>
            </a:r>
            <a:r>
              <a:rPr lang="en-GB" sz="1200" noProof="0" dirty="0"/>
              <a:t> ex. Sed </a:t>
            </a:r>
            <a:r>
              <a:rPr lang="en-GB" sz="1200" noProof="0" dirty="0" err="1"/>
              <a:t>blandit</a:t>
            </a:r>
            <a:r>
              <a:rPr lang="en-GB" sz="1200" noProof="0" dirty="0"/>
              <a:t> </a:t>
            </a:r>
            <a:r>
              <a:rPr lang="en-GB" sz="1200" noProof="0" dirty="0" err="1"/>
              <a:t>felis</a:t>
            </a:r>
            <a:r>
              <a:rPr lang="en-GB" sz="1200" noProof="0" dirty="0"/>
              <a:t> </a:t>
            </a:r>
            <a:r>
              <a:rPr lang="en-GB" sz="1200" noProof="0" dirty="0" err="1"/>
              <a:t>sed</a:t>
            </a:r>
            <a:r>
              <a:rPr lang="en-GB" sz="1200" noProof="0" dirty="0"/>
              <a:t> </a:t>
            </a:r>
            <a:r>
              <a:rPr lang="en-GB" sz="1200" noProof="0" dirty="0" err="1"/>
              <a:t>tincidunt</a:t>
            </a:r>
            <a:r>
              <a:rPr lang="en-GB" sz="1200" noProof="0" dirty="0"/>
              <a:t> </a:t>
            </a:r>
            <a:r>
              <a:rPr lang="en-GB" sz="1200" noProof="0" dirty="0" err="1"/>
              <a:t>lobortis</a:t>
            </a:r>
            <a:r>
              <a:rPr lang="en-GB" sz="1200" noProof="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A602F-12E3-DA4D-8154-556B90705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00A42A7-B553-90B6-9F98-61EF85D0211E}"/>
              </a:ext>
            </a:extLst>
          </p:cNvPr>
          <p:cNvSpPr>
            <a:spLocks noGrp="1"/>
          </p:cNvSpPr>
          <p:nvPr>
            <p:ph type="pic" idx="12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03B3A-C510-1568-6A1C-6529931E17DC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D6CF69EB-BB45-4013-98EE-BE3C2A1058D4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9713E5-211D-526F-28CE-6B1056B3FA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46095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6BFEF-D4E5-2E4B-C79F-395BEDAD2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DB8E-DBD0-6FE4-A4ED-1C5D80632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Icons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365095-72D4-8AD8-4FDA-42016FE6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A0B100-BC8A-774E-3C16-CD404704C64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3E57DE8-D95C-4199-887B-FB651553DA1F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3D0C76-1E99-2024-0D97-46220A52C32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67</a:t>
            </a:fld>
            <a:endParaRPr lang="en-GB" noProof="0" dirty="0"/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A7B85C7F-7ADF-96AC-6131-4B8906EC1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1668" y="3614111"/>
            <a:ext cx="571500" cy="5715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9356DF95-D2EA-0ACD-CDD5-5B8AA499D4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05981" y="3625794"/>
            <a:ext cx="571500" cy="5715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5D5731B-B0BD-B7E6-B39B-07D5020BB5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4834" y="3643540"/>
            <a:ext cx="581025" cy="5715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5EB491D3-9F84-C290-7C94-6E3431A4B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1668" y="4788071"/>
            <a:ext cx="571500" cy="5715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B168E1AE-E626-216F-EFC4-B1996E6AAC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9596" y="4812484"/>
            <a:ext cx="571500" cy="5715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A7EFEEA4-B444-CDB5-473C-2E6DF662F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85022" y="3612462"/>
            <a:ext cx="571500" cy="5715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D672A-055D-BD40-B09F-A90BCB882AE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85022" y="4792710"/>
            <a:ext cx="571500" cy="5715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57F6EE3D-7FDB-A005-2558-DEF041CFF12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05981" y="4819374"/>
            <a:ext cx="571500" cy="5715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E43C81F2-B43A-6B7D-703B-EDD1B3C291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786906" y="5375050"/>
            <a:ext cx="581025" cy="5715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7B897334-7EE6-CC85-2D22-FBA614AF656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749596" y="5396954"/>
            <a:ext cx="571500" cy="5715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4FBCB054-9F74-4913-72E9-6DA98B21BC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785022" y="4202586"/>
            <a:ext cx="571500" cy="5715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65EB9C93-D0F6-894B-14E1-2B9C9DCAF44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785022" y="5382832"/>
            <a:ext cx="571500" cy="571500"/>
          </a:xfrm>
          <a:prstGeom prst="rect">
            <a:avLst/>
          </a:prstGeom>
        </p:spPr>
      </p:pic>
      <p:pic>
        <p:nvPicPr>
          <p:cNvPr id="117" name="Graphic 116">
            <a:extLst>
              <a:ext uri="{FF2B5EF4-FFF2-40B4-BE49-F238E27FC236}">
                <a16:creationId xmlns:a16="http://schemas.microsoft.com/office/drawing/2014/main" id="{632954D4-75F0-0947-EA70-F699DD3C2DCC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805981" y="5416165"/>
            <a:ext cx="571500" cy="571500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8D821D04-C7B4-AE88-58E7-9FD3C4EB1F5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791668" y="4201091"/>
            <a:ext cx="571500" cy="571500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3045667D-DCD9-01F5-3169-C511DD453C0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801219" y="4222584"/>
            <a:ext cx="581025" cy="571500"/>
          </a:xfrm>
          <a:prstGeom prst="rect">
            <a:avLst/>
          </a:prstGeom>
        </p:spPr>
      </p:pic>
      <p:pic>
        <p:nvPicPr>
          <p:cNvPr id="123" name="Graphic 122">
            <a:extLst>
              <a:ext uri="{FF2B5EF4-FFF2-40B4-BE49-F238E27FC236}">
                <a16:creationId xmlns:a16="http://schemas.microsoft.com/office/drawing/2014/main" id="{042CC326-400B-147E-173D-2F7E77E6ECDE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749596" y="4228012"/>
            <a:ext cx="571500" cy="571500"/>
          </a:xfrm>
          <a:prstGeom prst="rect">
            <a:avLst/>
          </a:prstGeom>
        </p:spPr>
      </p:pic>
      <p:pic>
        <p:nvPicPr>
          <p:cNvPr id="125" name="Graphic 124">
            <a:extLst>
              <a:ext uri="{FF2B5EF4-FFF2-40B4-BE49-F238E27FC236}">
                <a16:creationId xmlns:a16="http://schemas.microsoft.com/office/drawing/2014/main" id="{B6970248-E7B7-11D5-8008-4B09908C943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805981" y="3029004"/>
            <a:ext cx="571500" cy="571500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9C5CD1C3-D61B-759A-3824-DDE32E398D2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749596" y="3059068"/>
            <a:ext cx="571500" cy="571500"/>
          </a:xfrm>
          <a:prstGeom prst="rect">
            <a:avLst/>
          </a:prstGeom>
        </p:spPr>
      </p:pic>
      <p:pic>
        <p:nvPicPr>
          <p:cNvPr id="129" name="Graphic 128">
            <a:extLst>
              <a:ext uri="{FF2B5EF4-FFF2-40B4-BE49-F238E27FC236}">
                <a16:creationId xmlns:a16="http://schemas.microsoft.com/office/drawing/2014/main" id="{36E473CC-175A-92A7-07DF-395F6124569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4785022" y="3022338"/>
            <a:ext cx="571500" cy="571500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22B5664A-8904-6DF2-F2EE-F9F4FDB2E9EE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805981" y="2432214"/>
            <a:ext cx="571500" cy="571500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167A8340-16EA-3C2C-E33A-870F7165A6F9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44834" y="2474596"/>
            <a:ext cx="581025" cy="571500"/>
          </a:xfrm>
          <a:prstGeom prst="rect">
            <a:avLst/>
          </a:prstGeom>
        </p:spPr>
      </p:pic>
      <p:pic>
        <p:nvPicPr>
          <p:cNvPr id="135" name="Graphic 134">
            <a:extLst>
              <a:ext uri="{FF2B5EF4-FFF2-40B4-BE49-F238E27FC236}">
                <a16:creationId xmlns:a16="http://schemas.microsoft.com/office/drawing/2014/main" id="{E143C30D-89C3-E0CC-D129-2CAEB92A71D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785022" y="2432214"/>
            <a:ext cx="571500" cy="571500"/>
          </a:xfrm>
          <a:prstGeom prst="rect">
            <a:avLst/>
          </a:prstGeom>
        </p:spPr>
      </p:pic>
      <p:pic>
        <p:nvPicPr>
          <p:cNvPr id="137" name="Graphic 136">
            <a:extLst>
              <a:ext uri="{FF2B5EF4-FFF2-40B4-BE49-F238E27FC236}">
                <a16:creationId xmlns:a16="http://schemas.microsoft.com/office/drawing/2014/main" id="{F2789BFE-F8A9-6697-780E-7B377CEE3611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2791668" y="2440151"/>
            <a:ext cx="571500" cy="571500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8FEC3918-B6C3-8F57-AFE4-1FFF1C5AAB6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2786906" y="3027131"/>
            <a:ext cx="581025" cy="571500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BB59D552-3EF0-13E0-1D1C-B9D1FE45335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721827" y="4210411"/>
            <a:ext cx="571500" cy="571500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537F94ED-8C71-09E5-58BD-D86B05659B23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757253" y="3634015"/>
            <a:ext cx="571500" cy="581025"/>
          </a:xfrm>
          <a:prstGeom prst="rect">
            <a:avLst/>
          </a:prstGeom>
        </p:spPr>
      </p:pic>
      <p:pic>
        <p:nvPicPr>
          <p:cNvPr id="145" name="Graphic 144">
            <a:extLst>
              <a:ext uri="{FF2B5EF4-FFF2-40B4-BE49-F238E27FC236}">
                <a16:creationId xmlns:a16="http://schemas.microsoft.com/office/drawing/2014/main" id="{CC75CBCA-8536-FB3E-DB75-A32EAC38207F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6727707" y="3059068"/>
            <a:ext cx="571500" cy="571500"/>
          </a:xfrm>
          <a:prstGeom prst="rect">
            <a:avLst/>
          </a:prstGeom>
        </p:spPr>
      </p:pic>
      <p:pic>
        <p:nvPicPr>
          <p:cNvPr id="147" name="Graphic 146">
            <a:extLst>
              <a:ext uri="{FF2B5EF4-FFF2-40B4-BE49-F238E27FC236}">
                <a16:creationId xmlns:a16="http://schemas.microsoft.com/office/drawing/2014/main" id="{FBA0105D-C074-77B3-EF7C-F2F5D813F48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7739116" y="3045081"/>
            <a:ext cx="581025" cy="571500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93025721-6C96-9589-3720-C91E87600BE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8780879" y="3040962"/>
            <a:ext cx="571500" cy="571500"/>
          </a:xfrm>
          <a:prstGeom prst="rect">
            <a:avLst/>
          </a:prstGeom>
        </p:spPr>
      </p:pic>
      <p:pic>
        <p:nvPicPr>
          <p:cNvPr id="151" name="Graphic 150">
            <a:extLst>
              <a:ext uri="{FF2B5EF4-FFF2-40B4-BE49-F238E27FC236}">
                <a16:creationId xmlns:a16="http://schemas.microsoft.com/office/drawing/2014/main" id="{5EDD1C67-13DA-5EA7-B997-921A02A5FA43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784199" y="3641773"/>
            <a:ext cx="571500" cy="581025"/>
          </a:xfrm>
          <a:prstGeom prst="rect">
            <a:avLst/>
          </a:prstGeom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6F309EFE-DBBF-7179-3997-D1AB7764924C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8743467" y="2440151"/>
            <a:ext cx="571500" cy="571500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4985FB32-32A5-1522-2E01-677B5B2A27F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753013" y="4222584"/>
            <a:ext cx="571500" cy="571500"/>
          </a:xfrm>
          <a:prstGeom prst="rect">
            <a:avLst/>
          </a:prstGeom>
        </p:spPr>
      </p:pic>
      <p:pic>
        <p:nvPicPr>
          <p:cNvPr id="157" name="Graphic 156">
            <a:extLst>
              <a:ext uri="{FF2B5EF4-FFF2-40B4-BE49-F238E27FC236}">
                <a16:creationId xmlns:a16="http://schemas.microsoft.com/office/drawing/2014/main" id="{EB90BEB1-7A18-B612-A1F7-0FED2FBB20F7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752268" y="4772591"/>
            <a:ext cx="581025" cy="571500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17B3BFE8-C534-834F-85D3-C3392BBFB87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757253" y="4186870"/>
            <a:ext cx="571500" cy="571500"/>
          </a:xfrm>
          <a:prstGeom prst="rect">
            <a:avLst/>
          </a:prstGeom>
        </p:spPr>
      </p:pic>
      <p:pic>
        <p:nvPicPr>
          <p:cNvPr id="161" name="Graphic 160">
            <a:extLst>
              <a:ext uri="{FF2B5EF4-FFF2-40B4-BE49-F238E27FC236}">
                <a16:creationId xmlns:a16="http://schemas.microsoft.com/office/drawing/2014/main" id="{2158DE7A-9722-1C42-1306-DA2B1BE0559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7707596" y="3651084"/>
            <a:ext cx="581025" cy="571500"/>
          </a:xfrm>
          <a:prstGeom prst="rect">
            <a:avLst/>
          </a:prstGeom>
        </p:spPr>
      </p:pic>
      <p:pic>
        <p:nvPicPr>
          <p:cNvPr id="163" name="Graphic 162">
            <a:extLst>
              <a:ext uri="{FF2B5EF4-FFF2-40B4-BE49-F238E27FC236}">
                <a16:creationId xmlns:a16="http://schemas.microsoft.com/office/drawing/2014/main" id="{4DA8DA0E-444D-FD60-9885-F673E36147F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6708308" y="3651084"/>
            <a:ext cx="571500" cy="571500"/>
          </a:xfrm>
          <a:prstGeom prst="rect">
            <a:avLst/>
          </a:prstGeom>
        </p:spPr>
      </p:pic>
      <p:pic>
        <p:nvPicPr>
          <p:cNvPr id="165" name="Graphic 164">
            <a:extLst>
              <a:ext uri="{FF2B5EF4-FFF2-40B4-BE49-F238E27FC236}">
                <a16:creationId xmlns:a16="http://schemas.microsoft.com/office/drawing/2014/main" id="{2DF7775C-141F-7F73-5A66-7B7734B5785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7717121" y="2469834"/>
            <a:ext cx="571500" cy="571500"/>
          </a:xfrm>
          <a:prstGeom prst="rect">
            <a:avLst/>
          </a:prstGeom>
        </p:spPr>
      </p:pic>
      <p:pic>
        <p:nvPicPr>
          <p:cNvPr id="167" name="Graphic 166">
            <a:extLst>
              <a:ext uri="{FF2B5EF4-FFF2-40B4-BE49-F238E27FC236}">
                <a16:creationId xmlns:a16="http://schemas.microsoft.com/office/drawing/2014/main" id="{9672D9FC-4EE0-B15F-722D-C5A9C8848B4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695367" y="4803550"/>
            <a:ext cx="581025" cy="571500"/>
          </a:xfrm>
          <a:prstGeom prst="rect">
            <a:avLst/>
          </a:prstGeom>
        </p:spPr>
      </p:pic>
      <p:pic>
        <p:nvPicPr>
          <p:cNvPr id="169" name="Graphic 168">
            <a:extLst>
              <a:ext uri="{FF2B5EF4-FFF2-40B4-BE49-F238E27FC236}">
                <a16:creationId xmlns:a16="http://schemas.microsoft.com/office/drawing/2014/main" id="{F162C8B2-888B-9725-2F9D-FD471E23001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708308" y="2438946"/>
            <a:ext cx="571500" cy="571500"/>
          </a:xfrm>
          <a:prstGeom prst="rect">
            <a:avLst/>
          </a:prstGeom>
        </p:spPr>
      </p:pic>
      <p:pic>
        <p:nvPicPr>
          <p:cNvPr id="171" name="Graphic 170">
            <a:extLst>
              <a:ext uri="{FF2B5EF4-FFF2-40B4-BE49-F238E27FC236}">
                <a16:creationId xmlns:a16="http://schemas.microsoft.com/office/drawing/2014/main" id="{2B847378-B66C-EABB-08E6-7FE39FE6795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9757253" y="2450838"/>
            <a:ext cx="571500" cy="571500"/>
          </a:xfrm>
          <a:prstGeom prst="rect">
            <a:avLst/>
          </a:prstGeom>
        </p:spPr>
      </p:pic>
      <p:pic>
        <p:nvPicPr>
          <p:cNvPr id="173" name="Graphic 172">
            <a:extLst>
              <a:ext uri="{FF2B5EF4-FFF2-40B4-BE49-F238E27FC236}">
                <a16:creationId xmlns:a16="http://schemas.microsoft.com/office/drawing/2014/main" id="{E3B182D2-85C1-F5BF-EF29-345AC45BCDEE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7762257" y="4758370"/>
            <a:ext cx="571500" cy="571500"/>
          </a:xfrm>
          <a:prstGeom prst="rect">
            <a:avLst/>
          </a:prstGeom>
        </p:spPr>
      </p:pic>
      <p:pic>
        <p:nvPicPr>
          <p:cNvPr id="175" name="Graphic 174">
            <a:extLst>
              <a:ext uri="{FF2B5EF4-FFF2-40B4-BE49-F238E27FC236}">
                <a16:creationId xmlns:a16="http://schemas.microsoft.com/office/drawing/2014/main" id="{B1FEC473-B17F-3714-9D63-A4D0706A989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8780879" y="422258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4149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C41EA-1424-312C-A147-8785096F1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FA5C-CA4E-B42D-2F6A-2064E169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7451723" cy="1507331"/>
          </a:xfrm>
        </p:spPr>
        <p:txBody>
          <a:bodyPr/>
          <a:lstStyle/>
          <a:p>
            <a:r>
              <a:rPr lang="en-GB" noProof="0" dirty="0"/>
              <a:t>SQLI &amp; Adobe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168C0E-3B23-D779-12F5-6713FC061BE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FB4E0C-2FDD-6E77-0C7F-97BAA5C7161E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/>
          <a:lstStyle/>
          <a:p>
            <a:r>
              <a:rPr lang="en-GB" noProof="0" dirty="0"/>
              <a:t>Silver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CC8BE-E78C-9E6E-F208-0AE16A3B8FB2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>
            <a:normAutofit fontScale="92500"/>
          </a:bodyPr>
          <a:lstStyle/>
          <a:p>
            <a:r>
              <a:rPr lang="en-GB" noProof="0" dirty="0"/>
              <a:t>Multi-year Gold/ Global Elite/ Platinum Adobe Solution partner + Commerce Specialist accredited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3A255-EAF0-56FD-9C61-D93AA6620DF0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/>
          <a:lstStyle/>
          <a:p>
            <a:r>
              <a:rPr lang="en-GB" noProof="0" dirty="0"/>
              <a:t>Adobe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B877E22-9CCC-8A9C-F3A6-681945B7E4F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>
            <a:normAutofit fontScale="77500" lnSpcReduction="20000"/>
          </a:bodyPr>
          <a:lstStyle/>
          <a:p>
            <a:r>
              <a:rPr lang="en-GB" noProof="0" dirty="0"/>
              <a:t>Approved supplier &amp; partner to Magento Professional Services. Historic &amp; active provision of sub-contract services to Magento Professional Services to customers.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D2931-DE09-B22A-FE27-A1BF042B3F26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/>
          <a:lstStyle/>
          <a:p>
            <a:r>
              <a:rPr lang="en-GB" noProof="0" dirty="0"/>
              <a:t>Awarded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95F0CF-DFFE-59D2-8924-5AE3158E1D5E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>
            <a:normAutofit fontScale="92500" lnSpcReduction="10000"/>
          </a:bodyPr>
          <a:lstStyle/>
          <a:p>
            <a:r>
              <a:rPr lang="en-GB" noProof="0" dirty="0"/>
              <a:t>Numerous awards from Magento/ Adobe over years, recognising commitment &amp; delivery across Magento portfolio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B571F31-9F46-D303-27FB-A93DF313D1D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99323" y="3172957"/>
            <a:ext cx="3236400" cy="720000"/>
          </a:xfrm>
        </p:spPr>
        <p:txBody>
          <a:bodyPr/>
          <a:lstStyle/>
          <a:p>
            <a:r>
              <a:rPr lang="en-GB" noProof="0" dirty="0"/>
              <a:t>150+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E18561E-3FDA-84D3-5352-1344BF14D7A5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399323" y="2417582"/>
            <a:ext cx="3236400" cy="720000"/>
          </a:xfrm>
        </p:spPr>
        <p:txBody>
          <a:bodyPr/>
          <a:lstStyle/>
          <a:p>
            <a:r>
              <a:rPr lang="en-GB" noProof="0" dirty="0"/>
              <a:t>Magento focused consultants across the group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AD2BD6-02BE-F564-8827-5E8CB0D186AC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4469134" y="3172957"/>
            <a:ext cx="3236400" cy="720000"/>
          </a:xfrm>
        </p:spPr>
        <p:txBody>
          <a:bodyPr/>
          <a:lstStyle/>
          <a:p>
            <a:r>
              <a:rPr lang="en-GB" noProof="0" dirty="0"/>
              <a:t>35+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E820E6A-81CE-FDBC-EC08-A62E9527DBF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469134" y="2417582"/>
            <a:ext cx="3236400" cy="720000"/>
          </a:xfrm>
        </p:spPr>
        <p:txBody>
          <a:bodyPr/>
          <a:lstStyle/>
          <a:p>
            <a:r>
              <a:rPr lang="en-GB" noProof="0" dirty="0"/>
              <a:t>Magento Certified consultants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14DC965-61C1-0D3F-BACE-4F9159C5F76D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8543642" y="3172957"/>
            <a:ext cx="3236400" cy="720000"/>
          </a:xfrm>
        </p:spPr>
        <p:txBody>
          <a:bodyPr/>
          <a:lstStyle/>
          <a:p>
            <a:r>
              <a:rPr lang="en-GB" noProof="0" dirty="0"/>
              <a:t>20+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89B84C-3D1E-D549-BA64-0A4A94739218}"/>
              </a:ext>
            </a:extLst>
          </p:cNvPr>
          <p:cNvSpPr>
            <a:spLocks noGrp="1"/>
          </p:cNvSpPr>
          <p:nvPr>
            <p:ph type="body" idx="31"/>
          </p:nvPr>
        </p:nvSpPr>
        <p:spPr>
          <a:xfrm>
            <a:off x="8543642" y="2417582"/>
            <a:ext cx="3236400" cy="720000"/>
          </a:xfrm>
        </p:spPr>
        <p:txBody>
          <a:bodyPr/>
          <a:lstStyle/>
          <a:p>
            <a:r>
              <a:rPr lang="en-GB" noProof="0" dirty="0"/>
              <a:t>Adobe AEM Certified Consultants</a:t>
            </a:r>
          </a:p>
        </p:txBody>
      </p:sp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DDCD597E-18E8-2EB1-AC02-394540A165BE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760CE10D-2C36-481A-805F-B139FDF036C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EAFCB2B2-2573-4AC0-9A39-4288744B7E5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68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315946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82577-E8EA-1A4F-195D-10E357AB8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1B2BC-55BB-505F-257E-A73091E74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" y="414337"/>
            <a:ext cx="7451723" cy="1507331"/>
          </a:xfrm>
        </p:spPr>
        <p:txBody>
          <a:bodyPr/>
          <a:lstStyle/>
          <a:p>
            <a:r>
              <a:rPr lang="en-GB" noProof="0" dirty="0"/>
              <a:t>Project Highlights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6AED9-B41A-6348-352E-400F06643C5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7BE91-0567-0923-AF25-A2CB866B284C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07989" y="4945223"/>
            <a:ext cx="3236400" cy="720000"/>
          </a:xfrm>
        </p:spPr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8F18FC-CF61-57C5-4387-F515F75C75CC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07989" y="4189848"/>
            <a:ext cx="3236400" cy="720000"/>
          </a:xfrm>
        </p:spPr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20D4B3C-5F03-B1CB-37D3-292DF162427A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477800" y="4945223"/>
            <a:ext cx="3236400" cy="720000"/>
          </a:xfrm>
        </p:spPr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FA7FA6-488B-C548-BF9E-B20EB2B910AD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4477800" y="4189848"/>
            <a:ext cx="3236400" cy="720000"/>
          </a:xfrm>
        </p:spPr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37D538B-F7DF-18D4-D9A2-0BBA916D447B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552308" y="4945223"/>
            <a:ext cx="3236400" cy="720000"/>
          </a:xfrm>
        </p:spPr>
        <p:txBody>
          <a:bodyPr>
            <a:normAutofit fontScale="85000" lnSpcReduction="10000"/>
          </a:bodyPr>
          <a:lstStyle/>
          <a:p>
            <a:r>
              <a:rPr lang="en-GB" noProof="0" dirty="0"/>
              <a:t>Unlock moving </a:t>
            </a:r>
            <a:r>
              <a:rPr lang="en-GB" noProof="0" dirty="0" err="1"/>
              <a:t>vec</a:t>
            </a:r>
            <a:r>
              <a:rPr lang="en-GB" noProof="0" dirty="0"/>
              <a:t> marketing brainstorming boys way who's just weeks. Highlights don't impact move roll bake. Keep or catching too pretend land fruit.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7530B9D-F64A-846B-BDA0-E50CEBCFE834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8552308" y="4189848"/>
            <a:ext cx="3236400" cy="720000"/>
          </a:xfrm>
        </p:spPr>
        <p:txBody>
          <a:bodyPr/>
          <a:lstStyle/>
          <a:p>
            <a:r>
              <a:rPr lang="en-GB" noProof="0" dirty="0"/>
              <a:t>Highlight Title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DF8002D-35F6-F403-F06A-9B7F6B13A4B4}"/>
              </a:ext>
            </a:extLst>
          </p:cNvPr>
          <p:cNvSpPr>
            <a:spLocks noGrp="1"/>
          </p:cNvSpPr>
          <p:nvPr>
            <p:ph type="dt" sz="half" idx="24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D0FED9C5-C54C-485C-AB02-1DA8825E1771}" type="datetime1">
              <a:rPr lang="en-GB" noProof="0" smtClean="0"/>
              <a:pPr/>
              <a:t>20/02/2025</a:t>
            </a:fld>
            <a:endParaRPr lang="en-GB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177087-8ED4-94EA-DF7F-F51EEA10299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69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30580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9D3606-1B37-9F3A-5EA4-7E569560A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–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A59B04-D9B0-3DE3-751C-C64DFA9A3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D7BF-CE79-41D5-A7EC-1FE12C491BB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673A41-D846-77BD-DA50-B189E790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A88E9-3BEF-61FD-B532-18C06C05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3177AAC-B862-3708-16CD-2669332DC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657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8A0EB-2FC1-319A-D27A-B65875693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C4262-FDB1-CBE3-AB7E-764F0BC77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2024 Highlights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EB68D4-3F73-A896-E3A2-E66DA6D418C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D078C4-1FD5-4028-31A0-7D58D4BDF898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48%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72902-7263-F209-F460-9E29058FC28D}"/>
              </a:ext>
            </a:extLst>
          </p:cNvPr>
          <p:cNvSpPr>
            <a:spLocks noGrp="1"/>
          </p:cNvSpPr>
          <p:nvPr>
            <p:ph type="body" idx="19"/>
          </p:nvPr>
        </p:nvSpPr>
        <p:spPr/>
        <p:txBody>
          <a:bodyPr/>
          <a:lstStyle/>
          <a:p>
            <a:r>
              <a:rPr lang="en-GB" noProof="0" dirty="0"/>
              <a:t>Increase in website traffic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89B1A8-3F5B-F66E-394D-BDD17611950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€15.6K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DD586F-F6B2-8F02-C6A0-74B8466A10F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en-GB" noProof="0" dirty="0"/>
              <a:t>Transactions this quarter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721C1C-B5F4-2CBC-8207-7E3148912B9B}"/>
              </a:ext>
            </a:extLst>
          </p:cNvPr>
          <p:cNvSpPr>
            <a:spLocks noGrp="1"/>
          </p:cNvSpPr>
          <p:nvPr>
            <p:ph type="body" idx="22"/>
          </p:nvPr>
        </p:nvSpPr>
        <p:spPr/>
        <p:txBody>
          <a:bodyPr>
            <a:noAutofit/>
          </a:bodyPr>
          <a:lstStyle/>
          <a:p>
            <a:r>
              <a:rPr lang="en-GB" noProof="0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21BE78-2221-AE1D-5E2E-AD1620D2868B}"/>
              </a:ext>
            </a:extLst>
          </p:cNvPr>
          <p:cNvSpPr>
            <a:spLocks noGrp="1"/>
          </p:cNvSpPr>
          <p:nvPr>
            <p:ph type="body" idx="23"/>
          </p:nvPr>
        </p:nvSpPr>
        <p:spPr/>
        <p:txBody>
          <a:bodyPr/>
          <a:lstStyle/>
          <a:p>
            <a:r>
              <a:rPr lang="en-GB" noProof="0" dirty="0"/>
              <a:t>New accounts secured this financial year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86B1070E-213B-63CF-8EED-184B5074F2A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CD58712-EB53-4ED5-809E-4400FDBC384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A202A89-F190-C2AF-AC04-574E0D14D15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70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083472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E53050-DC15-2312-2219-4CE527B4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8" y="2420937"/>
            <a:ext cx="9936956" cy="3622833"/>
          </a:xfrm>
        </p:spPr>
        <p:txBody>
          <a:bodyPr/>
          <a:lstStyle/>
          <a:p>
            <a:r>
              <a:rPr lang="en-GB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3911778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5946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B63A-CB85-05AE-ADD0-19A2B0426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46281-0676-3228-8880-26782E84D4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Image Layouts </a:t>
            </a:r>
            <a:br>
              <a:rPr lang="en-GB" noProof="0" dirty="0"/>
            </a:br>
            <a:br>
              <a:rPr lang="en-GB" noProof="0" dirty="0"/>
            </a:br>
            <a:r>
              <a:rPr lang="en-GB" noProof="0" dirty="0"/>
              <a:t>Single Image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9ADFB1-D689-9116-5305-1ECB961DA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FB2BE-CEEB-4DFC-A88E-8583AF6158A0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2A840-72B4-2250-9651-7D874C0A4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29D1B-46E2-5E6C-F036-208CB75BE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035479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0A1C-7798-AC14-E531-3DF9799E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74D4CDA-51CA-B5F4-7906-A5341B27D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11CCB4B-CA7B-0130-3676-DCCDD510C092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325" y="408079"/>
            <a:ext cx="11363498" cy="5618648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482F20-5FE5-4ECB-1242-6E4B9351965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7218AC18-59CC-4AA9-BA07-73B83185B704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223969-4145-A40F-F756-2FB78933E8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74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740118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524F4-7A95-AB81-A327-6EA63535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4B5B9-87A9-D0ED-2022-D2E1884F81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7350325-AEC5-0A5E-7EC0-E2B7FC543F9A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548543-3E84-B502-6EC5-F105DD41B1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37010AB-A3E9-4123-8DB3-1341225971F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609DFC-6A00-B8CF-9F36-E3EEF44BE06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790830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1B8FF-6D1A-E868-CA9D-19A48389B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852877-13B3-6BE7-CBDC-BA44C38C47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0525AAD-F66E-09CC-BC24-F87E9BCBD34E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41A0C-1C90-6FC8-DE64-1E02FA580D7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78D7E7E-79E9-47BB-9EE8-DCB79FA8373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C0333-8A4A-CC64-4E41-3524E54156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08294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D47A8-5AA1-73EB-F09C-FC8CBDB02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D35E-F14E-8CC1-4767-D5E34A416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Two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2A625-BAF5-F014-7B00-59BC5010D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E496-CE58-4C10-A74D-E7B512EB3F6E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DC1FC-4C54-79CA-CBE7-075E15A61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81CB9-6A98-96D1-1D08-0D902F1B5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072529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BD5032-6DD0-5661-A112-1BC41ABB6E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5533A66-C285-0F77-E633-C2E593C33E44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0F2F952-A294-BB21-EF69-F82E9B4CAA2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96896F-43D1-663D-2795-DBBF6FAA87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4ED8B24-F1EB-49B1-9A75-F6BF22884B8B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A7550-D7A3-9375-2FB4-8B61BAB0935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10930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E45D0A-B8DE-3904-D458-1A650E202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9E3A8A8-830F-3983-233B-8105B0742D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 descr="A hand holding a sparkler&#10;&#10;Description automatically generated">
            <a:extLst>
              <a:ext uri="{FF2B5EF4-FFF2-40B4-BE49-F238E27FC236}">
                <a16:creationId xmlns:a16="http://schemas.microsoft.com/office/drawing/2014/main" id="{49C413B2-F05F-6DBC-90EA-363F01E469EC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016" y="408078"/>
            <a:ext cx="5364000" cy="5541871"/>
          </a:xfrm>
        </p:spPr>
      </p:pic>
      <p:pic>
        <p:nvPicPr>
          <p:cNvPr id="6" name="Picture Placeholder 5" descr="A group of lanterns in the sky&#10;&#10;Description automatically generated">
            <a:extLst>
              <a:ext uri="{FF2B5EF4-FFF2-40B4-BE49-F238E27FC236}">
                <a16:creationId xmlns:a16="http://schemas.microsoft.com/office/drawing/2014/main" id="{342782F2-AD1D-3766-8998-82A084F2751E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986" y="408079"/>
            <a:ext cx="5364000" cy="554187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83E00C-7F6B-3708-C5D6-96355F867C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C75E7E9-ADCC-4F9E-B54B-1EFD29CCFBC9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A1D94-6011-5E13-9D54-17D33E7CBD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79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8427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22189E-8E0B-74DB-4E7E-C4362918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700F5-668E-8AF4-B888-1781E45865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-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F2F562-90C6-519C-484D-E2B00BAAFC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EF9CA-4C2A-76E2-1052-42C6B1F7D16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92C0ACB-8823-4F23-9213-36C1DC972AF0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7E7CB-3986-94E7-CC26-34D5D2E76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6920910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FCB9-BEAA-E5FC-7CD3-466069FAF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3123D8-23A1-CD26-0A03-7C8C1EEE0B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1108F-5A19-B32F-1123-2F202BE0C4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E7B35D-7065-4E13-AE8E-7630A85D113A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F784EB-5368-14B3-8E20-BE9D9A21E02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80</a:t>
            </a:fld>
            <a:endParaRPr lang="en-GB" noProof="0" dirty="0"/>
          </a:p>
        </p:txBody>
      </p:sp>
      <p:pic>
        <p:nvPicPr>
          <p:cNvPr id="15" name="Picture Placeholder 5" descr="A group of lanterns in the sky&#10;&#10;Description automatically generated">
            <a:extLst>
              <a:ext uri="{FF2B5EF4-FFF2-40B4-BE49-F238E27FC236}">
                <a16:creationId xmlns:a16="http://schemas.microsoft.com/office/drawing/2014/main" id="{FA928A8F-E73A-B76B-7588-862807F4F9E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988" y="407988"/>
            <a:ext cx="7302500" cy="5567362"/>
          </a:xfrm>
          <a:prstGeom prst="rect">
            <a:avLst/>
          </a:prstGeom>
        </p:spPr>
      </p:pic>
      <p:pic>
        <p:nvPicPr>
          <p:cNvPr id="16" name="Picture Placeholder 7" descr="A hand holding a sparkler&#10;&#10;Description automatically generated">
            <a:extLst>
              <a:ext uri="{FF2B5EF4-FFF2-40B4-BE49-F238E27FC236}">
                <a16:creationId xmlns:a16="http://schemas.microsoft.com/office/drawing/2014/main" id="{43CDC67E-BA5B-396A-9B75-CD744D3B931A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825" y="407988"/>
            <a:ext cx="3659188" cy="55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04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A7823-3802-9B05-3AF9-EA0AC5F82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177478D-C069-542F-87B4-DF686A0BAD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C8F7437-9944-2D52-2E32-0D798EF5736B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4"/>
          <a:stretch/>
        </p:blipFill>
        <p:spPr>
          <a:xfrm>
            <a:off x="4481606" y="1828843"/>
            <a:ext cx="7302316" cy="4145786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9B35CD4-E9F2-120B-5CE4-A462CDC93B4D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8080" y="403411"/>
            <a:ext cx="3663539" cy="557121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408D83-430F-8A59-471F-AA6E2B0D48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6604F9-F261-425B-A43B-8B19CAE6C76A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80E41-6ACD-8AFE-9EAC-F5723192537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665589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DE017-63D8-D842-C402-1687E8BB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C4BB26-781F-BD9B-B5E0-A28C3F9F9D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E9CB1EAB-5460-7E68-689B-5559CED7BFA5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274881"/>
            <a:ext cx="4071619" cy="2675069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621BF93B-9BD3-E299-4087-1672AD6AA74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/>
          <a:stretch/>
        </p:blipFill>
        <p:spPr>
          <a:xfrm>
            <a:off x="4498956" y="1"/>
            <a:ext cx="7281086" cy="59499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B0461-43FD-EDAD-EF3F-C614A669DA5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374D89D-8DC4-4B25-A8BA-A047D1D17C4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7798E-DD28-2A6B-3399-B8CA536AC54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087579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C3C85-E68B-A595-39FF-7C5A77ABB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47F398-2A89-BB84-F485-5BC23A8F7E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D73297-A123-85D0-9130-B718BE5747BF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8411"/>
            <a:ext cx="7716225" cy="4801539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0BDB38B-C136-6F3B-EDB4-86072024DA6C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307" y="0"/>
            <a:ext cx="3655736" cy="594995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C26FA0-2B7E-1D60-15F2-E7C16C77425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5FFED9A-E865-41C4-9BC1-E039146E8F75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76BB5B-DEC6-AA22-807D-CF4FEA086A2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5662222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A45B82-711D-A360-9C84-B175D8597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2BD267-1F83-E3A5-72E6-85F07655A8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ABB119D-2827-245A-AF0E-FD71EDF6A147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377" y="1666754"/>
            <a:ext cx="7312328" cy="430924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4F0066-1A67-BD2F-832F-7A23AAEE5339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826" y="378733"/>
            <a:ext cx="3659188" cy="5571217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BA316-73ED-A7C9-D515-B4D2BFE0C1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ADFF909-038E-40CF-9782-FDA90B4F6C58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AC524-86A4-3458-1E9B-7B8C93F33F2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84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366461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398D-9F3F-2D3D-3038-01A49CC9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CA600-D94A-C61E-EA60-91A6E8DC6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Three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8DC7B-5C94-D580-587B-44DD34692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5C136-24DE-4286-84FB-E19DA696AE4A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9527D9-3229-54E9-874B-3B06B390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632C8-480B-9EBF-1DC8-0F8DA293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643191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FDFFB-2B1F-BCC2-4969-C4E5F791B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5AED5-CAB1-EBCB-CF38-2BF5CF1E23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86</a:t>
            </a:fld>
            <a:endParaRPr lang="en-GB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09D8488-490F-36C4-74D2-30240BB4DA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76D925-6BDF-1185-6A24-FABBF4D8F68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94A7C8-A125-3121-80A7-46605AC8EDB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8156DDA-8F60-B75F-8C3D-AB22789C008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55052-03EA-D93D-F001-3E06CCD2CC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6A88F5B4-26A5-488B-B9A0-964DF4AE1FD0}" type="datetime1">
              <a:rPr lang="en-GB" noProof="0" smtClean="0"/>
              <a:t>20/02/2025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000796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78D3C-AE37-933C-BC56-5D41E50BC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893F83-6794-C678-527F-0B431E4C23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A26C228-1A4C-7FCE-2B73-03B093565F26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792" y="398416"/>
            <a:ext cx="5479200" cy="25668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F78F21E-9796-BB2F-2C19-7657F2C703D9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792" y="3383150"/>
            <a:ext cx="5479007" cy="2566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6BF5EC-D7B3-8E73-34D1-34192CB2D9F6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AAB2071-7CE0-47CF-811A-043781013F94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05842-E024-D929-39C0-B8531F2B487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87</a:t>
            </a:fld>
            <a:endParaRPr lang="en-GB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0645FA8-3E1C-D7EA-312A-90A4879ED8EB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008" y="398416"/>
            <a:ext cx="5479006" cy="5551534"/>
          </a:xfrm>
        </p:spPr>
      </p:pic>
    </p:spTree>
    <p:extLst>
      <p:ext uri="{BB962C8B-B14F-4D97-AF65-F5344CB8AC3E}">
        <p14:creationId xmlns:p14="http://schemas.microsoft.com/office/powerpoint/2010/main" val="29753904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BD161-616E-E946-6EBA-9F744EB40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D68178-BABF-DDAD-6257-AFAC380E41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7CC604D-88CE-2DCB-6B38-6CB66818A8DE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4814" y="398416"/>
            <a:ext cx="5479200" cy="25668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E915BFF-E699-D4B6-9234-276903958EF7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5007" y="3383150"/>
            <a:ext cx="5479007" cy="2566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910B3A-9630-5AD3-0DAE-E3ADBF00DA7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EDD0F16-842D-4208-904C-CD9B76D5844D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CBFD1-8F4B-4633-670F-8B10390A68C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88</a:t>
            </a:fld>
            <a:endParaRPr lang="en-GB" noProof="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DBA110-1428-FC2E-FB79-5ADA9236D3B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988" y="398416"/>
            <a:ext cx="5479006" cy="5551534"/>
          </a:xfrm>
        </p:spPr>
      </p:pic>
    </p:spTree>
    <p:extLst>
      <p:ext uri="{BB962C8B-B14F-4D97-AF65-F5344CB8AC3E}">
        <p14:creationId xmlns:p14="http://schemas.microsoft.com/office/powerpoint/2010/main" val="18580424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E9CCC-2648-12E8-B959-E6D7470B3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8D6D01-2563-A52D-DEAC-6FDC82E91E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7296E37-6DAC-F170-3F4B-8A3D223D6F38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309" y="398417"/>
            <a:ext cx="3253007" cy="257777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DF25145-2A61-6470-B7DD-DD3E1291D6D0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71619" y="398416"/>
            <a:ext cx="7711078" cy="556254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4F622-E298-17B3-7CEE-B94AFE7C98BE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E6136CBA-FB8E-41CD-B916-1B53EF6CAE7E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C2A594-3015-7131-81A7-47E0CF479A8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89</a:t>
            </a:fld>
            <a:endParaRPr lang="en-GB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1EEACBC-506A-CC92-D6E6-24F9E6B82D2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309" y="3383191"/>
            <a:ext cx="3253007" cy="2577770"/>
          </a:xfrm>
        </p:spPr>
      </p:pic>
    </p:spTree>
    <p:extLst>
      <p:ext uri="{BB962C8B-B14F-4D97-AF65-F5344CB8AC3E}">
        <p14:creationId xmlns:p14="http://schemas.microsoft.com/office/powerpoint/2010/main" val="4213320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6D424CE-0B89-AEAF-648A-CCFE35AD20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Divider Slide –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540E69-46D8-3CBF-7408-006A1A457B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B1AC7-4B29-E73B-76E9-344560141F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6A15DF1-016F-4EB6-8901-CE40FD0920A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A3ED5-153B-2F85-09E6-558023854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9</a:t>
            </a:fld>
            <a:endParaRPr lang="en-GB" noProof="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6EE731B-B6FD-993D-AE1A-6F9F4339C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96638" y="0"/>
            <a:ext cx="907256" cy="9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758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FB10E-210B-8463-B5F3-868973C2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47EECA-C5FA-9A6E-1DFD-B2EBDD906A7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71619" y="6452233"/>
            <a:ext cx="4052687" cy="406800"/>
          </a:xfrm>
        </p:spPr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A43F8A1-27D5-8107-CDB3-AB2A77AE5B83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4306" y="398417"/>
            <a:ext cx="3658391" cy="257777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9C611A7-0213-08FA-F441-E2937E6F7B73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747" y="398417"/>
            <a:ext cx="7277867" cy="555153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6FDF22-20DB-6203-213C-12DF602C6DE2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8124825" y="6452233"/>
            <a:ext cx="1822251" cy="406800"/>
          </a:xfrm>
        </p:spPr>
        <p:txBody>
          <a:bodyPr/>
          <a:lstStyle/>
          <a:p>
            <a:fld id="{1788FC24-452E-4DFC-8558-4ED3B69D7583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EA7BD-21FC-1A44-B666-87B4BE70F9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11780042" y="6452233"/>
            <a:ext cx="411955" cy="406800"/>
          </a:xfrm>
        </p:spPr>
        <p:txBody>
          <a:bodyPr/>
          <a:lstStyle/>
          <a:p>
            <a:fld id="{C560CD57-A0BE-4480-8136-EA13F02193C3}" type="slidenum">
              <a:rPr lang="en-GB" noProof="0" smtClean="0"/>
              <a:pPr/>
              <a:t>90</a:t>
            </a:fld>
            <a:endParaRPr lang="en-GB" noProof="0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0DAD8BE-627A-8136-7506-39270CBEC7A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31344" y="3383191"/>
            <a:ext cx="3651354" cy="2566760"/>
          </a:xfrm>
        </p:spPr>
      </p:pic>
    </p:spTree>
    <p:extLst>
      <p:ext uri="{BB962C8B-B14F-4D97-AF65-F5344CB8AC3E}">
        <p14:creationId xmlns:p14="http://schemas.microsoft.com/office/powerpoint/2010/main" val="13345954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C2F08-7F7E-644C-40F5-58856F1A9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4225-E215-6543-F4B8-C5AD59F076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Four Images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8339F-449F-CD61-7B26-30FCE2E99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ECC1-2866-4ABB-9A6D-733B8958FCD2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04AFD7-D7CB-D4DC-6356-531CAC50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478C2-62EA-5CEC-8E59-0D309D15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91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643400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FFBD-FB97-F4FD-281A-CBFCF656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0278E7-2B87-465B-AE27-35D7ECAE30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27B54C1-C46A-DE88-3B03-4EFD80EC7C4D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8C0CA7-BE42-BF3C-3323-B06B6AC0398B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F8D6E65-2F07-C081-41A1-D316DE09C7E7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7" name="Picture Placeholder 6" descr="A sign on a wall&#10;&#10;Description automatically generated">
            <a:extLst>
              <a:ext uri="{FF2B5EF4-FFF2-40B4-BE49-F238E27FC236}">
                <a16:creationId xmlns:a16="http://schemas.microsoft.com/office/drawing/2014/main" id="{AAAA6AE1-0DD0-DFBF-6514-753558B36F35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26FE4C-7354-2654-8B0C-6B4028D10655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A0A65F40-6267-4EA9-9289-BAA49F56A087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063EC-2DD2-F110-A7B5-28A0AAA6F48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92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3517769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1FD37C-FBB8-2901-B710-812FF5288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B04581-26B6-41AE-9136-346A732166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 dirty="0"/>
              <a:t>Document Name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F8E9F25-382C-AF25-6EC4-E587B71A7E0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744" y="3393950"/>
            <a:ext cx="4529336" cy="2556000"/>
          </a:xfr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FF4BD252-86E0-14C8-BD57-8D0BB577E3F1}"/>
              </a:ext>
            </a:extLst>
          </p:cNvPr>
          <p:cNvPicPr>
            <a:picLocks noGrp="1" noChangeAspect="1"/>
          </p:cNvPicPr>
          <p:nvPr>
            <p:ph type="pic" idx="1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744" y="393847"/>
            <a:ext cx="4529336" cy="2556000"/>
          </a:xfr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BBF3C73-F637-5608-A942-B117945E20E8}"/>
              </a:ext>
            </a:extLst>
          </p:cNvPr>
          <p:cNvPicPr>
            <a:picLocks noGrp="1" noChangeAspect="1"/>
          </p:cNvPicPr>
          <p:nvPr>
            <p:ph type="pic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6880" y="3393950"/>
            <a:ext cx="4430196" cy="2556000"/>
          </a:xfrm>
        </p:spPr>
      </p:pic>
      <p:pic>
        <p:nvPicPr>
          <p:cNvPr id="7" name="Picture Placeholder 6" descr="A sign on a wall&#10;&#10;Description automatically generated">
            <a:extLst>
              <a:ext uri="{FF2B5EF4-FFF2-40B4-BE49-F238E27FC236}">
                <a16:creationId xmlns:a16="http://schemas.microsoft.com/office/drawing/2014/main" id="{74D5EEB6-9C2A-35CE-4289-34E3F160FF65}"/>
              </a:ext>
            </a:extLst>
          </p:cNvPr>
          <p:cNvPicPr>
            <a:picLocks noGrp="1" noChangeAspect="1"/>
          </p:cNvPicPr>
          <p:nvPr>
            <p:ph type="pic" idx="18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16880" y="393847"/>
            <a:ext cx="4430196" cy="2556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D40313-749A-88D4-23AD-6FBD9066E6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8005AE7-6F21-4D4B-A6D2-0CB25E261AF6}" type="datetime1">
              <a:rPr lang="en-GB" noProof="0" smtClean="0"/>
              <a:t>20/02/2025</a:t>
            </a:fld>
            <a:endParaRPr lang="en-GB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2ED247-D2F8-CA71-00BA-980772D1727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560CD57-A0BE-4480-8136-EA13F02193C3}" type="slidenum">
              <a:rPr lang="en-GB" noProof="0" smtClean="0"/>
              <a:pPr/>
              <a:t>93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88324200"/>
      </p:ext>
    </p:extLst>
  </p:cSld>
  <p:clrMapOvr>
    <a:masterClrMapping/>
  </p:clrMapOvr>
</p:sld>
</file>

<file path=ppt/theme/theme1.xml><?xml version="1.0" encoding="utf-8"?>
<a:theme xmlns:a="http://schemas.openxmlformats.org/drawingml/2006/main" name="SQLI 2025">
  <a:themeElements>
    <a:clrScheme name="SQLI Elevate. Digitally">
      <a:dk1>
        <a:srgbClr val="000000"/>
      </a:dk1>
      <a:lt1>
        <a:srgbClr val="FFFFFF"/>
      </a:lt1>
      <a:dk2>
        <a:srgbClr val="0F0E2B"/>
      </a:dk2>
      <a:lt2>
        <a:srgbClr val="FFFAF0"/>
      </a:lt2>
      <a:accent1>
        <a:srgbClr val="1F24E9"/>
      </a:accent1>
      <a:accent2>
        <a:srgbClr val="6DA5FF"/>
      </a:accent2>
      <a:accent3>
        <a:srgbClr val="C5D8F6"/>
      </a:accent3>
      <a:accent4>
        <a:srgbClr val="425F8B"/>
      </a:accent4>
      <a:accent5>
        <a:srgbClr val="6164EB"/>
      </a:accent5>
      <a:accent6>
        <a:srgbClr val="8E8FEC"/>
      </a:accent6>
      <a:hlink>
        <a:srgbClr val="1F24E9"/>
      </a:hlink>
      <a:folHlink>
        <a:srgbClr val="6DA5FF"/>
      </a:folHlink>
    </a:clrScheme>
    <a:fontScheme name="SQLI Elevate. Digitally">
      <a:majorFont>
        <a:latin typeface="TWK Everett Light"/>
        <a:ea typeface=""/>
        <a:cs typeface=""/>
      </a:majorFont>
      <a:minorFont>
        <a:latin typeface="TWK Everett Light"/>
        <a:ea typeface=""/>
        <a:cs typeface=""/>
      </a:minorFont>
    </a:fontScheme>
    <a:fmtScheme name="Solides discret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 w="9525">
          <a:noFill/>
        </a:ln>
      </a:spPr>
      <a:bodyPr rtlCol="0" anchor="ctr"/>
      <a:lstStyle>
        <a:defPPr algn="ctr">
          <a:defRPr dirty="0">
            <a:solidFill>
              <a:schemeClr val="tx1"/>
            </a:solidFill>
            <a:latin typeface="TWK Everett Light" panose="020B0204000000000000" pitchFamily="34" charset="77"/>
            <a:cs typeface="TWK Everett Light" panose="020B0204000000000000" pitchFamily="34" charset="77"/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I 2025 new chart" id="{04B12EE4-8B5A-43FF-BCA2-0710ADF40230}" vid="{E4F9DA36-C953-4288-987E-16D3B674A4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b0d9bc1-61b6-4686-8dc7-228c681f9410">
      <Terms xmlns="http://schemas.microsoft.com/office/infopath/2007/PartnerControls"/>
    </lcf76f155ced4ddcb4097134ff3c332f>
    <TaxCatchAll xmlns="300576cb-957f-4290-994b-e4148b149f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85EAE1387AAD4AB9025F3215919C28" ma:contentTypeVersion="13" ma:contentTypeDescription="Create a new document." ma:contentTypeScope="" ma:versionID="50a9508ae72b58b7a22ee46e70fb32f3">
  <xsd:schema xmlns:xsd="http://www.w3.org/2001/XMLSchema" xmlns:xs="http://www.w3.org/2001/XMLSchema" xmlns:p="http://schemas.microsoft.com/office/2006/metadata/properties" xmlns:ns2="0b0d9bc1-61b6-4686-8dc7-228c681f9410" xmlns:ns3="300576cb-957f-4290-994b-e4148b149f69" targetNamespace="http://schemas.microsoft.com/office/2006/metadata/properties" ma:root="true" ma:fieldsID="6adb3a77f87c39f0fd4c0d57bacc6974" ns2:_="" ns3:_="">
    <xsd:import namespace="0b0d9bc1-61b6-4686-8dc7-228c681f9410"/>
    <xsd:import namespace="300576cb-957f-4290-994b-e4148b149f6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d9bc1-61b6-4686-8dc7-228c681f941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8e0be85-1de1-42bb-bafa-983f5f4358d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0576cb-957f-4290-994b-e4148b149f69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2cbab4d-ac24-4d49-8f4c-bc797d181bdc}" ma:internalName="TaxCatchAll" ma:showField="CatchAllData" ma:web="99012943-7405-4941-9aad-c0ba1be12dd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53720D-9160-4831-B56A-CE0F8D9DC0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92EA9E-960A-46ED-8DB0-7E75CE7A6D83}">
  <ds:schemaRefs>
    <ds:schemaRef ds:uri="http://www.w3.org/XML/1998/namespace"/>
    <ds:schemaRef ds:uri="http://purl.org/dc/elements/1.1/"/>
    <ds:schemaRef ds:uri="http://schemas.microsoft.com/office/2006/documentManagement/types"/>
    <ds:schemaRef ds:uri="2353561a-bd26-4d51-87bb-9255500e09f3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C53E8A17-4CDD-41CD-A7FF-73111E2A5BF1}"/>
</file>

<file path=docProps/app.xml><?xml version="1.0" encoding="utf-8"?>
<Properties xmlns="http://schemas.openxmlformats.org/officeDocument/2006/extended-properties" xmlns:vt="http://schemas.openxmlformats.org/officeDocument/2006/docPropsVTypes">
  <Template>SQLI_TEMPLATE V.2</Template>
  <TotalTime>16117</TotalTime>
  <Words>5330</Words>
  <Application>Microsoft Office PowerPoint</Application>
  <PresentationFormat>Grand écran</PresentationFormat>
  <Paragraphs>699</Paragraphs>
  <Slides>93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93</vt:i4>
      </vt:variant>
    </vt:vector>
  </HeadingPairs>
  <TitlesOfParts>
    <vt:vector size="99" baseType="lpstr">
      <vt:lpstr>Aptos</vt:lpstr>
      <vt:lpstr>Arial</vt:lpstr>
      <vt:lpstr>TWK Everett</vt:lpstr>
      <vt:lpstr>TWK Everett Light</vt:lpstr>
      <vt:lpstr>TWK Everett Medium</vt:lpstr>
      <vt:lpstr>SQLI 2025</vt:lpstr>
      <vt:lpstr>Example presentation  Reusable slides</vt:lpstr>
      <vt:lpstr>Agenda</vt:lpstr>
      <vt:lpstr>Divider Layouts</vt:lpstr>
      <vt:lpstr>Divider Slide - Light</vt:lpstr>
      <vt:lpstr>Divider Slide - Dark</vt:lpstr>
      <vt:lpstr>Divider Slide - Sky</vt:lpstr>
      <vt:lpstr>Divider Slide – Image</vt:lpstr>
      <vt:lpstr>Divider Slide - Image</vt:lpstr>
      <vt:lpstr>Divider Slide – Image</vt:lpstr>
      <vt:lpstr>Divider Slide – Image</vt:lpstr>
      <vt:lpstr>1. Divider Slide with number - Light</vt:lpstr>
      <vt:lpstr>2. Divider Slide with number - Sky</vt:lpstr>
      <vt:lpstr>3. Divider Slide with number  Dark</vt:lpstr>
      <vt:lpstr>Look beyond continents, soar above competitors, head for the stars. Elevate. Digitally.</vt:lpstr>
      <vt:lpstr>Look beyond continents, soar above competitors, head for the stars. Elevate. Digitally.</vt:lpstr>
      <vt:lpstr>Look beyond continents, soar above competitors, head for the stars. Elevate. Digitally.</vt:lpstr>
      <vt:lpstr>Cream Text + Content Layouts  </vt:lpstr>
      <vt:lpstr>We define, build and grow digital business value</vt:lpstr>
      <vt:lpstr>We define, build and grow  digital business value</vt:lpstr>
      <vt:lpstr>Content -Three column</vt:lpstr>
      <vt:lpstr>Content -Three column -  1 Dark</vt:lpstr>
      <vt:lpstr>Content – Four column</vt:lpstr>
      <vt:lpstr>Content – Four column – 1 Dark</vt:lpstr>
      <vt:lpstr>Understanding your customers:  What we can do for you</vt:lpstr>
      <vt:lpstr>Understanding your customers:  What we can do for you</vt:lpstr>
      <vt:lpstr>Two column of text</vt:lpstr>
      <vt:lpstr>Two column of text + space</vt:lpstr>
      <vt:lpstr>Three column of text</vt:lpstr>
      <vt:lpstr>Title</vt:lpstr>
      <vt:lpstr>Title</vt:lpstr>
      <vt:lpstr>Title</vt:lpstr>
      <vt:lpstr>Title</vt:lpstr>
      <vt:lpstr>Cream Text + Space Layouts</vt:lpstr>
      <vt:lpstr>Title</vt:lpstr>
      <vt:lpstr>Title</vt:lpstr>
      <vt:lpstr>Title</vt:lpstr>
      <vt:lpstr>Title</vt:lpstr>
      <vt:lpstr>Cream Table + Highlights Layouts</vt:lpstr>
      <vt:lpstr>Table</vt:lpstr>
      <vt:lpstr>Table</vt:lpstr>
      <vt:lpstr>Table</vt:lpstr>
      <vt:lpstr>Table</vt:lpstr>
      <vt:lpstr>Project Highlights</vt:lpstr>
      <vt:lpstr>2024 Highlights</vt:lpstr>
      <vt:lpstr>SQLI &amp; Adobe</vt:lpstr>
      <vt:lpstr>Sales revenue</vt:lpstr>
      <vt:lpstr>Sales revenue (in M€)</vt:lpstr>
      <vt:lpstr>Icons</vt:lpstr>
      <vt:lpstr>Team presentation</vt:lpstr>
      <vt:lpstr>Thank you</vt:lpstr>
      <vt:lpstr>Présentation PowerPoint</vt:lpstr>
      <vt:lpstr>Midnight Layouts</vt:lpstr>
      <vt:lpstr>Agenda</vt:lpstr>
      <vt:lpstr>We define, build and grow digital business value</vt:lpstr>
      <vt:lpstr>We define, build and grow digital business value</vt:lpstr>
      <vt:lpstr>Content - Three column</vt:lpstr>
      <vt:lpstr>Content - Three column</vt:lpstr>
      <vt:lpstr>Text + Image Layouts</vt:lpstr>
      <vt:lpstr>Solutions</vt:lpstr>
      <vt:lpstr>Solutions</vt:lpstr>
      <vt:lpstr>Solutions</vt:lpstr>
      <vt:lpstr>Solutions</vt:lpstr>
      <vt:lpstr>Results</vt:lpstr>
      <vt:lpstr>Results</vt:lpstr>
      <vt:lpstr>Results</vt:lpstr>
      <vt:lpstr>Results</vt:lpstr>
      <vt:lpstr>Icons</vt:lpstr>
      <vt:lpstr>SQLI &amp; Adobe</vt:lpstr>
      <vt:lpstr>Project Highlights</vt:lpstr>
      <vt:lpstr>2024 Highlights</vt:lpstr>
      <vt:lpstr>Thank you</vt:lpstr>
      <vt:lpstr>Présentation PowerPoint</vt:lpstr>
      <vt:lpstr>Image Layouts   Single Image</vt:lpstr>
      <vt:lpstr>Présentation PowerPoint</vt:lpstr>
      <vt:lpstr>Présentation PowerPoint</vt:lpstr>
      <vt:lpstr>Présentation PowerPoint</vt:lpstr>
      <vt:lpstr>Two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Three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Four Images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Claire Leblanc Mason</dc:creator>
  <cp:lastModifiedBy>Jean Francois Crepeau</cp:lastModifiedBy>
  <cp:revision>4</cp:revision>
  <dcterms:created xsi:type="dcterms:W3CDTF">2025-01-16T15:21:14Z</dcterms:created>
  <dcterms:modified xsi:type="dcterms:W3CDTF">2025-02-20T13:06:06Z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0x0101006285EAE1387AAD4AB9025F3215919C28</vt:lpwstr>
  </property>
</Properties>
</file>